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83" r:id="rId4"/>
    <p:sldId id="258" r:id="rId5"/>
    <p:sldId id="280" r:id="rId6"/>
    <p:sldId id="286" r:id="rId7"/>
    <p:sldId id="289" r:id="rId8"/>
    <p:sldId id="261" r:id="rId9"/>
    <p:sldId id="284" r:id="rId10"/>
    <p:sldId id="287" r:id="rId11"/>
    <p:sldId id="294" r:id="rId12"/>
    <p:sldId id="293" r:id="rId13"/>
    <p:sldId id="292" r:id="rId14"/>
    <p:sldId id="281" r:id="rId15"/>
    <p:sldId id="262" r:id="rId16"/>
    <p:sldId id="263" r:id="rId17"/>
    <p:sldId id="264" r:id="rId18"/>
    <p:sldId id="288" r:id="rId19"/>
    <p:sldId id="265" r:id="rId20"/>
    <p:sldId id="268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0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9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7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1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7CFA-6708-4124-BE32-5569184949B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45EC-4725-434E-A143-C345AC6D3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" y="221379"/>
            <a:ext cx="7738712" cy="57024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9476" y="5711951"/>
            <a:ext cx="10163476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Shumaker Research Building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27103" y="2373171"/>
            <a:ext cx="6096000" cy="1797926"/>
            <a:chOff x="3890883" y="1953928"/>
            <a:chExt cx="6096000" cy="17979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7" t="18047" r="3858"/>
            <a:stretch/>
          </p:blipFill>
          <p:spPr>
            <a:xfrm>
              <a:off x="4812632" y="1953928"/>
              <a:ext cx="3763477" cy="14747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890883" y="310552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https://louisville.edu/micronano/</a:t>
              </a:r>
              <a:br>
                <a:rPr lang="en-US" dirty="0"/>
              </a:b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77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"/>
    </mc:Choice>
    <mc:Fallback xmlns="">
      <p:transition spd="slow" advTm="34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05" y="257544"/>
            <a:ext cx="7249016" cy="5898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5356" y="5414713"/>
            <a:ext cx="10163476" cy="1363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Micro/Nano Technology Center – Reverse Engineering</a:t>
            </a:r>
          </a:p>
        </p:txBody>
      </p:sp>
    </p:spTree>
    <p:extLst>
      <p:ext uri="{BB962C8B-B14F-4D97-AF65-F5344CB8AC3E}">
        <p14:creationId xmlns:p14="http://schemas.microsoft.com/office/powerpoint/2010/main" val="7411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2"/>
          <a:stretch/>
        </p:blipFill>
        <p:spPr>
          <a:xfrm>
            <a:off x="1190324" y="219399"/>
            <a:ext cx="4100133" cy="593175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90324" y="5494571"/>
            <a:ext cx="10163476" cy="1363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Micro/Nano Technology Center – Cleanroom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77" y="179615"/>
            <a:ext cx="5194270" cy="29217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77" y="3254508"/>
            <a:ext cx="5194270" cy="29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"/>
    </mc:Choice>
    <mc:Fallback xmlns="">
      <p:transition spd="slow" advTm="56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3403150"/>
            <a:ext cx="32512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71" y="391885"/>
            <a:ext cx="32512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00" y="3403150"/>
            <a:ext cx="32512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00" y="3403150"/>
            <a:ext cx="3251200" cy="243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391885"/>
            <a:ext cx="3251200" cy="243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00" y="391885"/>
            <a:ext cx="3251200" cy="24384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90324" y="5494571"/>
            <a:ext cx="10163476" cy="1363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Micro/Nano Technology Center – Cleanroom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583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6"/>
    </mc:Choice>
    <mc:Fallback xmlns="">
      <p:transition spd="slow" advTm="55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0324" y="5494571"/>
            <a:ext cx="10163476" cy="1363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Micro/Nano Technology Center – Cleanroom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34"/>
          <a:stretch/>
        </p:blipFill>
        <p:spPr>
          <a:xfrm>
            <a:off x="4191956" y="325210"/>
            <a:ext cx="3694744" cy="270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3"/>
          <a:stretch/>
        </p:blipFill>
        <p:spPr>
          <a:xfrm>
            <a:off x="8164286" y="624035"/>
            <a:ext cx="3810513" cy="5137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684814" cy="2763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56" y="3418901"/>
            <a:ext cx="3698280" cy="2773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25210"/>
            <a:ext cx="3615871" cy="27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"/>
    </mc:Choice>
    <mc:Fallback xmlns="">
      <p:transition spd="slow" advTm="64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r="6680"/>
          <a:stretch/>
        </p:blipFill>
        <p:spPr>
          <a:xfrm>
            <a:off x="336884" y="1029160"/>
            <a:ext cx="5633357" cy="43513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884" y="5821829"/>
            <a:ext cx="11598442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- Scanning Electron Microscopy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97" y="395795"/>
            <a:ext cx="5647329" cy="56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"/>
    </mc:Choice>
    <mc:Fallback xmlns="">
      <p:transition spd="slow" advTm="590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62" y="374880"/>
            <a:ext cx="8002009" cy="569934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821829"/>
            <a:ext cx="12192000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– Pollen</a:t>
            </a:r>
          </a:p>
        </p:txBody>
      </p:sp>
    </p:spTree>
    <p:extLst>
      <p:ext uri="{BB962C8B-B14F-4D97-AF65-F5344CB8AC3E}">
        <p14:creationId xmlns:p14="http://schemas.microsoft.com/office/powerpoint/2010/main" val="38385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"/>
    </mc:Choice>
    <mc:Fallback xmlns="">
      <p:transition spd="slow" advTm="584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85" y="271782"/>
            <a:ext cx="8417057" cy="59949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821829"/>
            <a:ext cx="12192000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– Spider</a:t>
            </a:r>
          </a:p>
        </p:txBody>
      </p:sp>
    </p:spTree>
    <p:extLst>
      <p:ext uri="{BB962C8B-B14F-4D97-AF65-F5344CB8AC3E}">
        <p14:creationId xmlns:p14="http://schemas.microsoft.com/office/powerpoint/2010/main" val="42132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4"/>
    </mc:Choice>
    <mc:Fallback xmlns="">
      <p:transition spd="slow" advTm="614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12" y="339725"/>
            <a:ext cx="8225401" cy="5858456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821829"/>
            <a:ext cx="12192000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– Spider Web</a:t>
            </a:r>
          </a:p>
        </p:txBody>
      </p:sp>
    </p:spTree>
    <p:extLst>
      <p:ext uri="{BB962C8B-B14F-4D97-AF65-F5344CB8AC3E}">
        <p14:creationId xmlns:p14="http://schemas.microsoft.com/office/powerpoint/2010/main" val="9644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2"/>
    </mc:Choice>
    <mc:Fallback xmlns="">
      <p:transition spd="slow" advTm="60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31" y="299812"/>
            <a:ext cx="8201069" cy="58411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821829"/>
            <a:ext cx="12192000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– Insect Wing</a:t>
            </a:r>
          </a:p>
        </p:txBody>
      </p:sp>
    </p:spTree>
    <p:extLst>
      <p:ext uri="{BB962C8B-B14F-4D97-AF65-F5344CB8AC3E}">
        <p14:creationId xmlns:p14="http://schemas.microsoft.com/office/powerpoint/2010/main" val="34804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0"/>
    </mc:Choice>
    <mc:Fallback xmlns="">
      <p:transition spd="slow" advTm="592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821829"/>
            <a:ext cx="12192000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– Transmission Electron Microscopy</a:t>
            </a: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12" y="442969"/>
            <a:ext cx="3926568" cy="53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uisville.edu/research/kbrin/kbrin-cores/electron-microscope-core/ec-images/leica-ult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38"/>
          <a:stretch/>
        </p:blipFill>
        <p:spPr bwMode="auto">
          <a:xfrm>
            <a:off x="6305005" y="1618625"/>
            <a:ext cx="4436845" cy="31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6"/>
    </mc:Choice>
    <mc:Fallback xmlns="">
      <p:transition spd="slow" advTm="61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90" y="519113"/>
            <a:ext cx="10058400" cy="56578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2414" y="5821829"/>
            <a:ext cx="10163476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$30 M 10,000 ft</a:t>
            </a:r>
            <a:r>
              <a:rPr lang="en-US" sz="3200" baseline="30000" dirty="0"/>
              <a:t>2</a:t>
            </a:r>
            <a:r>
              <a:rPr lang="en-US" sz="3200" dirty="0"/>
              <a:t> Cleanroom </a:t>
            </a:r>
          </a:p>
        </p:txBody>
      </p:sp>
    </p:spTree>
    <p:extLst>
      <p:ext uri="{BB962C8B-B14F-4D97-AF65-F5344CB8AC3E}">
        <p14:creationId xmlns:p14="http://schemas.microsoft.com/office/powerpoint/2010/main" val="9541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"/>
    </mc:Choice>
    <mc:Fallback xmlns="">
      <p:transition spd="slow" advTm="584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29" y="140024"/>
            <a:ext cx="8218500" cy="62444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968787"/>
            <a:ext cx="12192000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– Mouse Lung</a:t>
            </a:r>
          </a:p>
        </p:txBody>
      </p:sp>
    </p:spTree>
    <p:extLst>
      <p:ext uri="{BB962C8B-B14F-4D97-AF65-F5344CB8AC3E}">
        <p14:creationId xmlns:p14="http://schemas.microsoft.com/office/powerpoint/2010/main" val="43765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"/>
    </mc:Choice>
    <mc:Fallback xmlns="">
      <p:transition spd="slow" advTm="622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53" y="247143"/>
            <a:ext cx="7971518" cy="60567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919801"/>
            <a:ext cx="12192000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– Mouse Liver</a:t>
            </a:r>
          </a:p>
        </p:txBody>
      </p:sp>
    </p:spTree>
    <p:extLst>
      <p:ext uri="{BB962C8B-B14F-4D97-AF65-F5344CB8AC3E}">
        <p14:creationId xmlns:p14="http://schemas.microsoft.com/office/powerpoint/2010/main" val="2918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"/>
    </mc:Choice>
    <mc:Fallback xmlns="">
      <p:transition spd="slow" advTm="59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94" y="346865"/>
            <a:ext cx="8752116" cy="582942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2414" y="5494571"/>
            <a:ext cx="10163476" cy="1363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Micro/Nano Technology Center $30 M 10,000 ft</a:t>
            </a:r>
            <a:r>
              <a:rPr lang="en-US" sz="3200" baseline="30000" dirty="0"/>
              <a:t>2</a:t>
            </a:r>
            <a:r>
              <a:rPr lang="en-US" sz="3200" dirty="0"/>
              <a:t> Cleanroom </a:t>
            </a:r>
          </a:p>
        </p:txBody>
      </p:sp>
    </p:spTree>
    <p:extLst>
      <p:ext uri="{BB962C8B-B14F-4D97-AF65-F5344CB8AC3E}">
        <p14:creationId xmlns:p14="http://schemas.microsoft.com/office/powerpoint/2010/main" val="9589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4"/>
    </mc:Choice>
    <mc:Fallback xmlns="">
      <p:transition spd="slow" advTm="58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7" y="168119"/>
            <a:ext cx="10646713" cy="59887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1841" y="5802579"/>
            <a:ext cx="10163476" cy="136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Micro/Nano Technology Center – Laser Pattern Generator</a:t>
            </a:r>
          </a:p>
        </p:txBody>
      </p:sp>
    </p:spTree>
    <p:extLst>
      <p:ext uri="{BB962C8B-B14F-4D97-AF65-F5344CB8AC3E}">
        <p14:creationId xmlns:p14="http://schemas.microsoft.com/office/powerpoint/2010/main" val="14977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4"/>
    </mc:Choice>
    <mc:Fallback xmlns="">
      <p:transition spd="slow" advTm="59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320436"/>
            <a:ext cx="8220451" cy="5475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55349" y="5287356"/>
            <a:ext cx="10163476" cy="1363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Micro/Nano Technology Center $30 M 10,000 ft</a:t>
            </a:r>
            <a:r>
              <a:rPr lang="en-US" sz="3200" baseline="30000" dirty="0"/>
              <a:t>2</a:t>
            </a:r>
            <a:r>
              <a:rPr lang="en-US" sz="3200" dirty="0"/>
              <a:t> Cleanroom </a:t>
            </a:r>
          </a:p>
        </p:txBody>
      </p:sp>
    </p:spTree>
    <p:extLst>
      <p:ext uri="{BB962C8B-B14F-4D97-AF65-F5344CB8AC3E}">
        <p14:creationId xmlns:p14="http://schemas.microsoft.com/office/powerpoint/2010/main" val="11135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6"/>
    </mc:Choice>
    <mc:Fallback xmlns="">
      <p:transition spd="slow" advTm="62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44" y="273428"/>
            <a:ext cx="8734500" cy="5823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5356" y="5414713"/>
            <a:ext cx="10163476" cy="1363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Micro/Nano Technology Center - Rapid Thermal Annealing</a:t>
            </a:r>
          </a:p>
        </p:txBody>
      </p:sp>
    </p:spTree>
    <p:extLst>
      <p:ext uri="{BB962C8B-B14F-4D97-AF65-F5344CB8AC3E}">
        <p14:creationId xmlns:p14="http://schemas.microsoft.com/office/powerpoint/2010/main" val="15899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339081"/>
            <a:ext cx="7852257" cy="558819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821829"/>
            <a:ext cx="12192000" cy="13634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Micro/Nano Technology Center – Aluminum Sputter Target</a:t>
            </a:r>
          </a:p>
        </p:txBody>
      </p:sp>
    </p:spTree>
    <p:extLst>
      <p:ext uri="{BB962C8B-B14F-4D97-AF65-F5344CB8AC3E}">
        <p14:creationId xmlns:p14="http://schemas.microsoft.com/office/powerpoint/2010/main" val="16559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2"/>
    </mc:Choice>
    <mc:Fallback xmlns="">
      <p:transition spd="slow" advTm="491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" y="212271"/>
            <a:ext cx="6747032" cy="64824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1221" y="2478841"/>
            <a:ext cx="4147380" cy="1363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Microfluidics</a:t>
            </a:r>
          </a:p>
        </p:txBody>
      </p:sp>
    </p:spTree>
    <p:extLst>
      <p:ext uri="{BB962C8B-B14F-4D97-AF65-F5344CB8AC3E}">
        <p14:creationId xmlns:p14="http://schemas.microsoft.com/office/powerpoint/2010/main" val="11563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"/>
    </mc:Choice>
    <mc:Fallback xmlns="">
      <p:transition spd="slow" advTm="50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9614" y="1436914"/>
            <a:ext cx="5633357" cy="2596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Micro heaters for: </a:t>
            </a:r>
          </a:p>
          <a:p>
            <a:endParaRPr lang="en-US" sz="3200" dirty="0"/>
          </a:p>
          <a:p>
            <a:r>
              <a:rPr lang="en-US" sz="3200" dirty="0"/>
              <a:t>Gas Detectors</a:t>
            </a:r>
          </a:p>
          <a:p>
            <a:r>
              <a:rPr lang="en-US" sz="3200" dirty="0"/>
              <a:t>Explosive Detection</a:t>
            </a:r>
          </a:p>
          <a:p>
            <a:r>
              <a:rPr lang="en-US" sz="3200" dirty="0"/>
              <a:t>Differential Scanning Calorimetry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06" y="470479"/>
            <a:ext cx="5986272" cy="59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"/>
    </mc:Choice>
    <mc:Fallback xmlns="">
      <p:transition spd="slow" advTm="568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179</Words>
  <Application>Microsoft Office PowerPoint</Application>
  <PresentationFormat>Widescreen</PresentationFormat>
  <Paragraphs>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Shumaker Research Building</vt:lpstr>
      <vt:lpstr>Micro/Nano Technology Center $30 M 10,000 ft2 Cleanroom </vt:lpstr>
      <vt:lpstr>PowerPoint Presentation</vt:lpstr>
      <vt:lpstr>PowerPoint Presentation</vt:lpstr>
      <vt:lpstr>PowerPoint Presentation</vt:lpstr>
      <vt:lpstr>PowerPoint Presentation</vt:lpstr>
      <vt:lpstr>Micro/Nano Technology Center – Aluminum Sputter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Micro/Nano Technology Center - Scanning Electron Microscopy</vt:lpstr>
      <vt:lpstr>Micro/Nano Technology Center – Pollen</vt:lpstr>
      <vt:lpstr>Micro/Nano Technology Center – Spider</vt:lpstr>
      <vt:lpstr>Micro/Nano Technology Center – Spider Web</vt:lpstr>
      <vt:lpstr>Micro/Nano Technology Center – Insect Wing</vt:lpstr>
      <vt:lpstr>Micro/Nano Technology Center – Transmission Electron Microscopy</vt:lpstr>
      <vt:lpstr>Micro/Nano Technology Center – Mouse Lung</vt:lpstr>
      <vt:lpstr>Micro/Nano Technology Center – Mouse Liver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Aebersold,Julia W.</dc:creator>
  <cp:lastModifiedBy>Julia Aebersold</cp:lastModifiedBy>
  <cp:revision>15</cp:revision>
  <dcterms:created xsi:type="dcterms:W3CDTF">2021-10-14T16:36:49Z</dcterms:created>
  <dcterms:modified xsi:type="dcterms:W3CDTF">2022-02-02T15:32:42Z</dcterms:modified>
</cp:coreProperties>
</file>