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15" r:id="rId2"/>
    <p:sldId id="516" r:id="rId3"/>
    <p:sldId id="4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  <a:srgbClr val="6188CD"/>
    <a:srgbClr val="B5BFC3"/>
    <a:srgbClr val="FAFAFA"/>
    <a:srgbClr val="003D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2" autoAdjust="0"/>
  </p:normalViewPr>
  <p:slideViewPr>
    <p:cSldViewPr snapToGrid="0">
      <p:cViewPr varScale="1">
        <p:scale>
          <a:sx n="75" d="100"/>
          <a:sy n="75" d="100"/>
        </p:scale>
        <p:origin x="979" y="4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5" d="100"/>
          <a:sy n="125" d="100"/>
        </p:scale>
        <p:origin x="4928" y="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62F672-6194-4C06-A8E0-F427672F12E1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BBE406-1E26-4BE5-8E88-3404B69B52B0}">
      <dgm:prSet phldrT="[Text]" custT="1"/>
      <dgm:spPr/>
      <dgm:t>
        <a:bodyPr/>
        <a:lstStyle/>
        <a:p>
          <a:r>
            <a:rPr lang="en-US" sz="2000" b="1" dirty="0">
              <a:latin typeface="Cambria" panose="02040503050406030204" pitchFamily="18" charset="0"/>
              <a:ea typeface="Cambria" panose="02040503050406030204" pitchFamily="18" charset="0"/>
            </a:rPr>
            <a:t>KY SPACE GRANT (State)</a:t>
          </a:r>
        </a:p>
      </dgm:t>
    </dgm:pt>
    <dgm:pt modelId="{5B3CA828-0DA1-4922-916E-7FA6337C83FA}" type="parTrans" cxnId="{F08A7FC7-8B27-4884-919C-7D10ED48DF1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DB20CB9-3C30-4852-B7FA-71B8CFEE5D3F}" type="sibTrans" cxnId="{F08A7FC7-8B27-4884-919C-7D10ED48DF1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D1BC3CE-609F-4DFB-8C1F-DA29B72D20EE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Graduate Fellowships (GF) - $50,000</a:t>
          </a:r>
        </a:p>
      </dgm:t>
    </dgm:pt>
    <dgm:pt modelId="{65E1C337-4A7B-44B3-921A-61B360A87D29}" type="parTrans" cxnId="{ADD8D2AE-0FE1-419C-8F1D-771750C510F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7DF13CC-A3BB-44DD-87C4-0A385535AB28}" type="sibTrans" cxnId="{ADD8D2AE-0FE1-419C-8F1D-771750C510F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265874B-60B1-4109-8C34-265B1916CBFC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Research Experience for Undergraduates (REU) - $10,000</a:t>
          </a:r>
        </a:p>
      </dgm:t>
    </dgm:pt>
    <dgm:pt modelId="{CB335E12-5E52-455B-8910-E18286003690}" type="parTrans" cxnId="{4F9AAABC-69ED-400E-839C-D0587B7F0AF4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A6CB46A-E311-486C-B016-1ED650FD39F2}" type="sibTrans" cxnId="{4F9AAABC-69ED-400E-839C-D0587B7F0AF4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BBE2D7B-AECB-4AAF-81D5-E6781E74DE2D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Team Projects (TP) - $17,500</a:t>
          </a:r>
        </a:p>
      </dgm:t>
    </dgm:pt>
    <dgm:pt modelId="{86CDE7F0-0994-40F9-BCA5-E9DF92881449}" type="parTrans" cxnId="{61052FCC-E2AA-4D87-B830-74A695F9B48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B0B3995-4A73-463B-B695-E001101D8B65}" type="sibTrans" cxnId="{61052FCC-E2AA-4D87-B830-74A695F9B482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EC2768C-AFCB-4958-8FF1-9D17B8B27D22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Faculty Research Initiation Awards (RIA) - $35,000</a:t>
          </a:r>
        </a:p>
      </dgm:t>
    </dgm:pt>
    <dgm:pt modelId="{0666AFBE-0F85-4F80-9B96-C64941F42B96}" type="parTrans" cxnId="{876F2CB9-99DD-4EEA-8B13-006FB4EFAD2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F3733A5-A9CE-49B2-8599-018B038A4755}" type="sibTrans" cxnId="{876F2CB9-99DD-4EEA-8B13-006FB4EFAD2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33276777-D86D-4314-968C-5EB167A0BCD8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Enhanced Mini-Grant (EMG) - $25,000</a:t>
          </a:r>
        </a:p>
      </dgm:t>
    </dgm:pt>
    <dgm:pt modelId="{06F90686-E076-448B-BF19-9A869D8B7FA4}" type="parTrans" cxnId="{0B02BF4F-E2DF-4C69-AB4C-522F0969982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1F0FCD0-B819-47FE-8613-BBBA11F0D47E}" type="sibTrans" cxnId="{0B02BF4F-E2DF-4C69-AB4C-522F0969982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0EB3F79-E65B-4F72-A74F-B817906CBEFE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Mini-Grants (MG) - $10,000</a:t>
          </a:r>
        </a:p>
      </dgm:t>
    </dgm:pt>
    <dgm:pt modelId="{7CC48078-35A7-4C88-8157-255D8FA65B14}" type="parTrans" cxnId="{C3512A73-6ADE-4758-9CAC-785DFB1A12C5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0FAB048-2C05-4848-9918-F21E3897D7B9}" type="sibTrans" cxnId="{C3512A73-6ADE-4758-9CAC-785DFB1A12C5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A3534EB-107F-4B2F-9178-38F828900BAA}">
      <dgm:prSet custT="1"/>
      <dgm:spPr/>
      <dgm:t>
        <a:bodyPr/>
        <a:lstStyle/>
        <a:p>
          <a:r>
            <a:rPr lang="en-US" sz="2000" b="1" dirty="0">
              <a:latin typeface="Cambria" panose="02040503050406030204" pitchFamily="18" charset="0"/>
              <a:ea typeface="Cambria" panose="02040503050406030204" pitchFamily="18" charset="0"/>
            </a:rPr>
            <a:t>KY NASA EPSCoR (State)</a:t>
          </a:r>
        </a:p>
      </dgm:t>
    </dgm:pt>
    <dgm:pt modelId="{D76B73A0-22C1-464D-A676-27F3CDF81D13}" type="parTrans" cxnId="{AE54213A-6DA6-4F8C-9BF1-93FB08CB01C3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2ED7196-4359-4E3D-923F-51936E13B3E2}" type="sibTrans" cxnId="{AE54213A-6DA6-4F8C-9BF1-93FB08CB01C3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6D05DA0-C5F4-4260-9919-2BF2648F45CC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Research Infrastructure Development Grant (RIDG) - $35,000</a:t>
          </a:r>
        </a:p>
      </dgm:t>
    </dgm:pt>
    <dgm:pt modelId="{789F6130-32EF-4C7D-849D-ACFA82796198}" type="parTrans" cxnId="{90894D47-3059-4373-8CFC-5CAF8C6DF869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18A378C-4EC0-483C-A63D-47A7239C184D}" type="sibTrans" cxnId="{90894D47-3059-4373-8CFC-5CAF8C6DF869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C63BA16-B099-4B70-B528-2F9DA44C98F0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Workshop / Conference / Seminar (WCS) - $5,000 max</a:t>
          </a:r>
        </a:p>
      </dgm:t>
    </dgm:pt>
    <dgm:pt modelId="{85F0C864-6905-4A83-9631-B62F6745AE3A}" type="parTrans" cxnId="{ED8796FA-3129-457B-AC12-0B6436AA39C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078D8E6-77DB-43A1-9D67-627C237F2A67}" type="sibTrans" cxnId="{ED8796FA-3129-457B-AC12-0B6436AA39CF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D7C8D92-1D3B-4923-AC40-0EAB9E2BEA7E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Faculty Research Travel (FT) - $1,700 max</a:t>
          </a:r>
        </a:p>
      </dgm:t>
    </dgm:pt>
    <dgm:pt modelId="{EBAEEC0E-2EB1-4F2D-B2AC-E59A1391B301}" type="parTrans" cxnId="{5EB9E2C2-F342-43D5-836C-13BAA3E27E4A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DF72290F-E25E-4CDE-987B-FAFA9C9AAA3A}" type="sibTrans" cxnId="{5EB9E2C2-F342-43D5-836C-13BAA3E27E4A}">
      <dgm:prSet/>
      <dgm:spPr/>
      <dgm:t>
        <a:bodyPr/>
        <a:lstStyle/>
        <a:p>
          <a:endParaRPr lang="en-US" sz="320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D182B0E-A3C8-43FD-B11F-F990AB07A709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Internships</a:t>
          </a:r>
        </a:p>
      </dgm:t>
    </dgm:pt>
    <dgm:pt modelId="{76D4D124-DFB3-4F1E-AE2C-D274C7CDAC89}" type="parTrans" cxnId="{31F18CB6-7B58-4F8E-9A6C-44C65C35E1AF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314A5D2-8F90-44A1-BFCA-D74B4BD4F35F}" type="sibTrans" cxnId="{31F18CB6-7B58-4F8E-9A6C-44C65C35E1AF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AE23BCA-0D78-4FC4-8164-58E5BF99E4F5}">
      <dgm:prSet custT="1"/>
      <dgm:spPr/>
      <dgm:t>
        <a:bodyPr/>
        <a:lstStyle/>
        <a:p>
          <a:r>
            <a:rPr lang="en-US" sz="2000" b="1" dirty="0">
              <a:latin typeface="Cambria" panose="02040503050406030204" pitchFamily="18" charset="0"/>
              <a:ea typeface="Cambria" panose="02040503050406030204" pitchFamily="18" charset="0"/>
            </a:rPr>
            <a:t>NASA EPSCoR (National)</a:t>
          </a:r>
          <a:endParaRPr lang="en-US" sz="2000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E44B4252-04F1-42D4-84F6-D4BF82C292ED}" type="parTrans" cxnId="{00CD6A1E-C00A-4441-B6E2-28014147E1FC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926DDF9-A691-4D66-8D23-98032FDAFDC8}" type="sibTrans" cxnId="{00CD6A1E-C00A-4441-B6E2-28014147E1FC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D1BF4DD-C972-4441-BF77-7AE970ECD806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Research Award (RA) - $750,000</a:t>
          </a:r>
        </a:p>
      </dgm:t>
    </dgm:pt>
    <dgm:pt modelId="{F9DAFDEF-B217-486B-80FE-E771CEED6C28}" type="parTrans" cxnId="{9AA9491F-CC2D-4C5A-9EB5-113B2AB31095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822AF35-5EBF-4D57-8BCD-5F0561C0B6B3}" type="sibTrans" cxnId="{9AA9491F-CC2D-4C5A-9EB5-113B2AB31095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53A5DED5-D560-4948-AC23-352B1465DCB8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Rapid Response Research (R3) - $100,000</a:t>
          </a:r>
        </a:p>
      </dgm:t>
    </dgm:pt>
    <dgm:pt modelId="{E800413C-4D4A-4251-AE13-5074619A7905}" type="parTrans" cxnId="{531E7555-E828-47A8-909D-DEF698FFDDEA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228201B-672E-4F91-92AD-2409A9DD3429}" type="sibTrans" cxnId="{531E7555-E828-47A8-909D-DEF698FFDDEA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6BD6EE5-3907-4126-A583-EF0E9CADD293}">
      <dgm:prSet custT="1"/>
      <dgm:spPr/>
      <dgm:t>
        <a:bodyPr/>
        <a:lstStyle/>
        <a:p>
          <a:r>
            <a:rPr lang="en-US" sz="1200" dirty="0">
              <a:latin typeface="Cambria" panose="02040503050406030204" pitchFamily="18" charset="0"/>
              <a:ea typeface="Cambria" panose="02040503050406030204" pitchFamily="18" charset="0"/>
            </a:rPr>
            <a:t>ISS Flight Opportunity (ISS) - $125,000</a:t>
          </a:r>
        </a:p>
      </dgm:t>
    </dgm:pt>
    <dgm:pt modelId="{2FF8E57F-CF96-4F46-9FAF-086A19AA3E01}" type="parTrans" cxnId="{692AB18F-A26B-4084-9BC1-BD0F691E7389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8BD6C5D-9A4E-4D23-A4EF-5A053ADD9F7B}" type="sibTrans" cxnId="{692AB18F-A26B-4084-9BC1-BD0F691E7389}">
      <dgm:prSet/>
      <dgm:spPr/>
      <dgm:t>
        <a:bodyPr/>
        <a:lstStyle/>
        <a:p>
          <a:endParaRPr lang="en-US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25BF91D-6978-4716-90BD-9517522A2AC3}" type="pres">
      <dgm:prSet presAssocID="{0062F672-6194-4C06-A8E0-F427672F12E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A54FCA6-563B-4038-8F16-ADF4BA2716F0}" type="pres">
      <dgm:prSet presAssocID="{6FBBE406-1E26-4BE5-8E88-3404B69B52B0}" presName="root" presStyleCnt="0"/>
      <dgm:spPr/>
    </dgm:pt>
    <dgm:pt modelId="{8A32145F-1FDF-4B19-9867-E7A7A3F2F546}" type="pres">
      <dgm:prSet presAssocID="{6FBBE406-1E26-4BE5-8E88-3404B69B52B0}" presName="rootComposite" presStyleCnt="0"/>
      <dgm:spPr/>
    </dgm:pt>
    <dgm:pt modelId="{31FFF8C9-9B4F-47B6-933B-5827921A18C6}" type="pres">
      <dgm:prSet presAssocID="{6FBBE406-1E26-4BE5-8E88-3404B69B52B0}" presName="rootText" presStyleLbl="node1" presStyleIdx="0" presStyleCnt="3" custScaleX="553270" custScaleY="614707" custLinFactX="-2531" custLinFactNeighborX="-100000" custLinFactNeighborY="86514"/>
      <dgm:spPr/>
    </dgm:pt>
    <dgm:pt modelId="{81CCC04D-961A-4FB0-9A4F-AB3D71F6A20D}" type="pres">
      <dgm:prSet presAssocID="{6FBBE406-1E26-4BE5-8E88-3404B69B52B0}" presName="rootConnector" presStyleLbl="node1" presStyleIdx="0" presStyleCnt="3"/>
      <dgm:spPr/>
    </dgm:pt>
    <dgm:pt modelId="{574FA9CA-5106-4F95-BF70-E0FA45E4D58B}" type="pres">
      <dgm:prSet presAssocID="{6FBBE406-1E26-4BE5-8E88-3404B69B52B0}" presName="childShape" presStyleCnt="0"/>
      <dgm:spPr/>
    </dgm:pt>
    <dgm:pt modelId="{B679627F-712F-47B1-B47D-890842065DB6}" type="pres">
      <dgm:prSet presAssocID="{65E1C337-4A7B-44B3-921A-61B360A87D29}" presName="Name13" presStyleLbl="parChTrans1D2" presStyleIdx="0" presStyleCnt="13" custSzX="260500" custSzY="594236"/>
      <dgm:spPr/>
    </dgm:pt>
    <dgm:pt modelId="{2B56A444-6FD5-4A70-8734-7765851D962C}" type="pres">
      <dgm:prSet presAssocID="{2D1BC3CE-609F-4DFB-8C1F-DA29B72D20EE}" presName="childText" presStyleLbl="bgAcc1" presStyleIdx="0" presStyleCnt="13" custScaleX="553270" custScaleY="437928" custLinFactX="-17496" custLinFactY="31847" custLinFactNeighborX="-100000" custLinFactNeighborY="100000">
        <dgm:presLayoutVars>
          <dgm:bulletEnabled val="1"/>
        </dgm:presLayoutVars>
      </dgm:prSet>
      <dgm:spPr/>
    </dgm:pt>
    <dgm:pt modelId="{B9897CEB-B90A-479C-8B0E-F958CF242BF1}" type="pres">
      <dgm:prSet presAssocID="{CB335E12-5E52-455B-8910-E18286003690}" presName="Name13" presStyleLbl="parChTrans1D2" presStyleIdx="1" presStyleCnt="13" custSzX="1795883" custSzY="1541259"/>
      <dgm:spPr/>
    </dgm:pt>
    <dgm:pt modelId="{C69BCCAF-AA93-4492-B21B-4C4BE56B9A16}" type="pres">
      <dgm:prSet presAssocID="{9265874B-60B1-4109-8C34-265B1916CBFC}" presName="childText" presStyleLbl="bgAcc1" presStyleIdx="1" presStyleCnt="13" custScaleX="553270" custScaleY="541392" custLinFactX="200000" custLinFactNeighborX="266320" custLinFactNeighborY="-63020">
        <dgm:presLayoutVars>
          <dgm:bulletEnabled val="1"/>
        </dgm:presLayoutVars>
      </dgm:prSet>
      <dgm:spPr/>
    </dgm:pt>
    <dgm:pt modelId="{73D72896-14FF-402C-B260-6AE957C8DA7F}" type="pres">
      <dgm:prSet presAssocID="{86CDE7F0-0994-40F9-BCA5-E9DF92881449}" presName="Name13" presStyleLbl="parChTrans1D2" presStyleIdx="2" presStyleCnt="13" custSzX="278987" custSzY="2437943"/>
      <dgm:spPr/>
    </dgm:pt>
    <dgm:pt modelId="{4367A07B-5F8D-4378-888D-F475F6526DE6}" type="pres">
      <dgm:prSet presAssocID="{3BBE2D7B-AECB-4AAF-81D5-E6781E74DE2D}" presName="childText" presStyleLbl="bgAcc1" presStyleIdx="2" presStyleCnt="13" custScaleX="553270" custScaleY="437928" custLinFactX="-8214" custLinFactY="-100000" custLinFactNeighborX="-100000" custLinFactNeighborY="-157132">
        <dgm:presLayoutVars>
          <dgm:bulletEnabled val="1"/>
        </dgm:presLayoutVars>
      </dgm:prSet>
      <dgm:spPr/>
    </dgm:pt>
    <dgm:pt modelId="{12277603-FBFA-441D-B1E6-3FA27D8694A2}" type="pres">
      <dgm:prSet presAssocID="{0666AFBE-0F85-4F80-9B96-C64941F42B96}" presName="Name13" presStyleLbl="parChTrans1D2" presStyleIdx="3" presStyleCnt="13" custSzX="1829164" custSzY="3395986"/>
      <dgm:spPr/>
    </dgm:pt>
    <dgm:pt modelId="{CF60F2DA-3120-4DA4-9E2C-BC81D12C2DBC}" type="pres">
      <dgm:prSet presAssocID="{EEC2768C-AFCB-4958-8FF1-9D17B8B27D22}" presName="childText" presStyleLbl="bgAcc1" presStyleIdx="3" presStyleCnt="13" custScaleX="553270" custScaleY="437928" custLinFactX="200000" custLinFactY="-185724" custLinFactNeighborX="271272" custLinFactNeighborY="-200000">
        <dgm:presLayoutVars>
          <dgm:bulletEnabled val="1"/>
        </dgm:presLayoutVars>
      </dgm:prSet>
      <dgm:spPr/>
    </dgm:pt>
    <dgm:pt modelId="{E669D12C-2F76-42D5-9144-4C0EC979511A}" type="pres">
      <dgm:prSet presAssocID="{06F90686-E076-448B-BF19-9A869D8B7FA4}" presName="Name13" presStyleLbl="parChTrans1D2" presStyleIdx="4" presStyleCnt="13" custSzX="273065" custSzY="4418144"/>
      <dgm:spPr/>
    </dgm:pt>
    <dgm:pt modelId="{126ABDE5-1B09-4152-8DFD-96E630CBB4FC}" type="pres">
      <dgm:prSet presAssocID="{33276777-D86D-4314-968C-5EB167A0BCD8}" presName="childText" presStyleLbl="bgAcc1" presStyleIdx="4" presStyleCnt="13" custScaleX="553270" custScaleY="437928" custLinFactX="-8214" custLinFactY="-225667" custLinFactNeighborX="-100000" custLinFactNeighborY="-300000">
        <dgm:presLayoutVars>
          <dgm:bulletEnabled val="1"/>
        </dgm:presLayoutVars>
      </dgm:prSet>
      <dgm:spPr/>
    </dgm:pt>
    <dgm:pt modelId="{9497E826-DE35-42D7-A256-593A41B37AE5}" type="pres">
      <dgm:prSet presAssocID="{7CC48078-35A7-4C88-8157-255D8FA65B14}" presName="Name13" presStyleLbl="parChTrans1D2" presStyleIdx="5" presStyleCnt="13" custSzX="1782509" custSzY="5396694"/>
      <dgm:spPr/>
    </dgm:pt>
    <dgm:pt modelId="{4D8F4ADA-266F-44B2-B20D-7ECF5B4A74E4}" type="pres">
      <dgm:prSet presAssocID="{E0EB3F79-E65B-4F72-A74F-B817906CBEFE}" presName="childText" presStyleLbl="bgAcc1" presStyleIdx="5" presStyleCnt="13" custScaleX="553270" custScaleY="437928" custLinFactX="200000" custLinFactY="-300000" custLinFactNeighborX="269517" custLinFactNeighborY="-340325">
        <dgm:presLayoutVars>
          <dgm:bulletEnabled val="1"/>
        </dgm:presLayoutVars>
      </dgm:prSet>
      <dgm:spPr/>
    </dgm:pt>
    <dgm:pt modelId="{E8DECC21-EB3E-4C90-A08E-238384BA96A9}" type="pres">
      <dgm:prSet presAssocID="{76D4D124-DFB3-4F1E-AE2C-D274C7CDAC89}" presName="Name13" presStyleLbl="parChTrans1D2" presStyleIdx="6" presStyleCnt="13"/>
      <dgm:spPr/>
    </dgm:pt>
    <dgm:pt modelId="{71C67DF8-3C34-42D0-BE9C-21A488C91C85}" type="pres">
      <dgm:prSet presAssocID="{CD182B0E-A3C8-43FD-B11F-F990AB07A709}" presName="childText" presStyleLbl="bgAcc1" presStyleIdx="6" presStyleCnt="13" custScaleX="557606" custScaleY="323546" custLinFactX="-1343" custLinFactY="-300000" custLinFactNeighborX="-100000" custLinFactNeighborY="-371658">
        <dgm:presLayoutVars>
          <dgm:bulletEnabled val="1"/>
        </dgm:presLayoutVars>
      </dgm:prSet>
      <dgm:spPr/>
    </dgm:pt>
    <dgm:pt modelId="{9C0FF897-D4B3-4D2E-86E7-0BAC23C901CC}" type="pres">
      <dgm:prSet presAssocID="{9A3534EB-107F-4B2F-9178-38F828900BAA}" presName="root" presStyleCnt="0"/>
      <dgm:spPr/>
    </dgm:pt>
    <dgm:pt modelId="{DE20C7B8-45ED-4638-BA0F-6F098D9043F7}" type="pres">
      <dgm:prSet presAssocID="{9A3534EB-107F-4B2F-9178-38F828900BAA}" presName="rootComposite" presStyleCnt="0"/>
      <dgm:spPr/>
    </dgm:pt>
    <dgm:pt modelId="{564BDD27-89BD-47FD-BB1C-DC8F153B3902}" type="pres">
      <dgm:prSet presAssocID="{9A3534EB-107F-4B2F-9178-38F828900BAA}" presName="rootText" presStyleLbl="node1" presStyleIdx="1" presStyleCnt="3" custScaleX="553270" custScaleY="614707" custLinFactX="200000" custLinFactY="6787" custLinFactNeighborX="229902" custLinFactNeighborY="100000"/>
      <dgm:spPr/>
    </dgm:pt>
    <dgm:pt modelId="{485D7EA9-AE04-4A45-B41E-63E94D882E4E}" type="pres">
      <dgm:prSet presAssocID="{9A3534EB-107F-4B2F-9178-38F828900BAA}" presName="rootConnector" presStyleLbl="node1" presStyleIdx="1" presStyleCnt="3"/>
      <dgm:spPr/>
    </dgm:pt>
    <dgm:pt modelId="{F3A81D66-04DE-4E88-9D6C-EE8B2EAFB78A}" type="pres">
      <dgm:prSet presAssocID="{9A3534EB-107F-4B2F-9178-38F828900BAA}" presName="childShape" presStyleCnt="0"/>
      <dgm:spPr/>
    </dgm:pt>
    <dgm:pt modelId="{22956439-6C47-48D5-8F05-34488A72E5DF}" type="pres">
      <dgm:prSet presAssocID="{789F6130-32EF-4C7D-849D-ACFA82796198}" presName="Name13" presStyleLbl="parChTrans1D2" presStyleIdx="7" presStyleCnt="13" custSzX="260495" custSzY="599752"/>
      <dgm:spPr/>
    </dgm:pt>
    <dgm:pt modelId="{4BEAD657-5541-4960-A026-A0D45AC91F26}" type="pres">
      <dgm:prSet presAssocID="{16D05DA0-C5F4-4260-9919-2BF2648F45CC}" presName="childText" presStyleLbl="bgAcc1" presStyleIdx="7" presStyleCnt="13" custScaleX="553270" custScaleY="511263" custLinFactX="237378" custLinFactY="86826" custLinFactNeighborX="300000" custLinFactNeighborY="100000">
        <dgm:presLayoutVars>
          <dgm:bulletEnabled val="1"/>
        </dgm:presLayoutVars>
      </dgm:prSet>
      <dgm:spPr/>
    </dgm:pt>
    <dgm:pt modelId="{34ECC54E-FD65-4EC4-BB8B-DC05ED064B53}" type="pres">
      <dgm:prSet presAssocID="{85F0C864-6905-4A83-9631-B62F6745AE3A}" presName="Name13" presStyleLbl="parChTrans1D2" presStyleIdx="8" presStyleCnt="13" custSzX="260495" custSzY="1714976"/>
      <dgm:spPr/>
    </dgm:pt>
    <dgm:pt modelId="{3D806334-DCF3-426F-A578-C79015ABFEF2}" type="pres">
      <dgm:prSet presAssocID="{BC63BA16-B099-4B70-B528-2F9DA44C98F0}" presName="childText" presStyleLbl="bgAcc1" presStyleIdx="8" presStyleCnt="13" custScaleX="553270" custScaleY="437928" custLinFactX="234151" custLinFactY="100000" custLinFactNeighborX="300000" custLinFactNeighborY="122179">
        <dgm:presLayoutVars>
          <dgm:bulletEnabled val="1"/>
        </dgm:presLayoutVars>
      </dgm:prSet>
      <dgm:spPr/>
    </dgm:pt>
    <dgm:pt modelId="{5396E6D8-D08F-40FE-AA5A-B56EC15DC0EE}" type="pres">
      <dgm:prSet presAssocID="{EBAEEC0E-2EB1-4F2D-B2AC-E59A1391B301}" presName="Name13" presStyleLbl="parChTrans1D2" presStyleIdx="9" presStyleCnt="13" custSzX="260495" custSzY="2830199"/>
      <dgm:spPr/>
    </dgm:pt>
    <dgm:pt modelId="{579F71CB-8999-4F8E-ACC2-DD54E4792060}" type="pres">
      <dgm:prSet presAssocID="{4D7C8D92-1D3B-4923-AC40-0EAB9E2BEA7E}" presName="childText" presStyleLbl="bgAcc1" presStyleIdx="9" presStyleCnt="13" custScaleX="553270" custScaleY="437928" custLinFactX="237378" custLinFactY="100000" custLinFactNeighborX="300000" custLinFactNeighborY="179772">
        <dgm:presLayoutVars>
          <dgm:bulletEnabled val="1"/>
        </dgm:presLayoutVars>
      </dgm:prSet>
      <dgm:spPr/>
    </dgm:pt>
    <dgm:pt modelId="{FF502CB6-A9FC-4F96-B4FC-D3DC9CC612AA}" type="pres">
      <dgm:prSet presAssocID="{1AE23BCA-0D78-4FC4-8164-58E5BF99E4F5}" presName="root" presStyleCnt="0"/>
      <dgm:spPr/>
    </dgm:pt>
    <dgm:pt modelId="{EEB0EAB6-4D7B-452E-A088-8B04D204BEE0}" type="pres">
      <dgm:prSet presAssocID="{1AE23BCA-0D78-4FC4-8164-58E5BF99E4F5}" presName="rootComposite" presStyleCnt="0"/>
      <dgm:spPr/>
    </dgm:pt>
    <dgm:pt modelId="{7E407FD9-778F-40A5-B777-024441B510F8}" type="pres">
      <dgm:prSet presAssocID="{1AE23BCA-0D78-4FC4-8164-58E5BF99E4F5}" presName="rootText" presStyleLbl="node1" presStyleIdx="2" presStyleCnt="3" custScaleX="553270" custScaleY="614707" custLinFactX="287290" custLinFactY="16328" custLinFactNeighborX="300000" custLinFactNeighborY="100000"/>
      <dgm:spPr/>
    </dgm:pt>
    <dgm:pt modelId="{6CC55FA9-540C-4930-B4E6-C46619D8C503}" type="pres">
      <dgm:prSet presAssocID="{1AE23BCA-0D78-4FC4-8164-58E5BF99E4F5}" presName="rootConnector" presStyleLbl="node1" presStyleIdx="2" presStyleCnt="3"/>
      <dgm:spPr/>
    </dgm:pt>
    <dgm:pt modelId="{D108E10B-AB1A-4BC5-B029-B01A5F9A0BED}" type="pres">
      <dgm:prSet presAssocID="{1AE23BCA-0D78-4FC4-8164-58E5BF99E4F5}" presName="childShape" presStyleCnt="0"/>
      <dgm:spPr/>
    </dgm:pt>
    <dgm:pt modelId="{81B49ED2-053B-4E39-9AD0-4EAE2B6429D4}" type="pres">
      <dgm:prSet presAssocID="{F9DAFDEF-B217-486B-80FE-E771CEED6C28}" presName="Name13" presStyleLbl="parChTrans1D2" presStyleIdx="10" presStyleCnt="13" custSzX="260495" custSzY="599752"/>
      <dgm:spPr/>
    </dgm:pt>
    <dgm:pt modelId="{4D8EACAA-E50B-41D7-9EAE-A263424C5A34}" type="pres">
      <dgm:prSet presAssocID="{CD1BF4DD-C972-4441-BF77-7AE970ECD806}" presName="childText" presStyleLbl="bgAcc1" presStyleIdx="10" presStyleCnt="13" custScaleX="553270" custScaleY="511263" custLinFactX="334119" custLinFactY="86826" custLinFactNeighborX="400000" custLinFactNeighborY="100000">
        <dgm:presLayoutVars>
          <dgm:bulletEnabled val="1"/>
        </dgm:presLayoutVars>
      </dgm:prSet>
      <dgm:spPr/>
    </dgm:pt>
    <dgm:pt modelId="{95DA6C71-8EC3-4B78-9799-0CB497A8611C}" type="pres">
      <dgm:prSet presAssocID="{E800413C-4D4A-4251-AE13-5074619A7905}" presName="Name13" presStyleLbl="parChTrans1D2" presStyleIdx="11" presStyleCnt="13" custSzX="260495" custSzY="1714976"/>
      <dgm:spPr/>
    </dgm:pt>
    <dgm:pt modelId="{11A720C1-C41F-4C5C-B29D-E78702C5F8D8}" type="pres">
      <dgm:prSet presAssocID="{53A5DED5-D560-4948-AC23-352B1465DCB8}" presName="childText" presStyleLbl="bgAcc1" presStyleIdx="11" presStyleCnt="13" custScaleX="553270" custScaleY="437928" custLinFactX="334119" custLinFactY="100000" custLinFactNeighborX="400000" custLinFactNeighborY="122179">
        <dgm:presLayoutVars>
          <dgm:bulletEnabled val="1"/>
        </dgm:presLayoutVars>
      </dgm:prSet>
      <dgm:spPr/>
    </dgm:pt>
    <dgm:pt modelId="{FBDFE97F-944C-4C82-8840-56B10175DF80}" type="pres">
      <dgm:prSet presAssocID="{2FF8E57F-CF96-4F46-9FAF-086A19AA3E01}" presName="Name13" presStyleLbl="parChTrans1D2" presStyleIdx="12" presStyleCnt="13" custSzX="260495" custSzY="2830199"/>
      <dgm:spPr/>
    </dgm:pt>
    <dgm:pt modelId="{920D1138-5E12-41AD-ACE1-54CA8ADB99FD}" type="pres">
      <dgm:prSet presAssocID="{16BD6EE5-3907-4126-A583-EF0E9CADD293}" presName="childText" presStyleLbl="bgAcc1" presStyleIdx="12" presStyleCnt="13" custScaleX="553270" custScaleY="437928" custLinFactX="334119" custLinFactY="100000" custLinFactNeighborX="400000" custLinFactNeighborY="179772">
        <dgm:presLayoutVars>
          <dgm:bulletEnabled val="1"/>
        </dgm:presLayoutVars>
      </dgm:prSet>
      <dgm:spPr/>
    </dgm:pt>
  </dgm:ptLst>
  <dgm:cxnLst>
    <dgm:cxn modelId="{A7318E00-5466-461E-8AE3-3675300A2EA6}" type="presOf" srcId="{6FBBE406-1E26-4BE5-8E88-3404B69B52B0}" destId="{81CCC04D-961A-4FB0-9A4F-AB3D71F6A20D}" srcOrd="1" destOrd="0" presId="urn:microsoft.com/office/officeart/2005/8/layout/hierarchy3"/>
    <dgm:cxn modelId="{D27AE905-B189-45BA-AF41-7A697EB7F7B9}" type="presOf" srcId="{16BD6EE5-3907-4126-A583-EF0E9CADD293}" destId="{920D1138-5E12-41AD-ACE1-54CA8ADB99FD}" srcOrd="0" destOrd="0" presId="urn:microsoft.com/office/officeart/2005/8/layout/hierarchy3"/>
    <dgm:cxn modelId="{D973F007-34F1-4653-B957-BE87F539BD7E}" type="presOf" srcId="{2D1BC3CE-609F-4DFB-8C1F-DA29B72D20EE}" destId="{2B56A444-6FD5-4A70-8734-7765851D962C}" srcOrd="0" destOrd="0" presId="urn:microsoft.com/office/officeart/2005/8/layout/hierarchy3"/>
    <dgm:cxn modelId="{E8987C1C-5B4B-40FB-8B11-68CC18858172}" type="presOf" srcId="{F9DAFDEF-B217-486B-80FE-E771CEED6C28}" destId="{81B49ED2-053B-4E39-9AD0-4EAE2B6429D4}" srcOrd="0" destOrd="0" presId="urn:microsoft.com/office/officeart/2005/8/layout/hierarchy3"/>
    <dgm:cxn modelId="{00CD6A1E-C00A-4441-B6E2-28014147E1FC}" srcId="{0062F672-6194-4C06-A8E0-F427672F12E1}" destId="{1AE23BCA-0D78-4FC4-8164-58E5BF99E4F5}" srcOrd="2" destOrd="0" parTransId="{E44B4252-04F1-42D4-84F6-D4BF82C292ED}" sibTransId="{8926DDF9-A691-4D66-8D23-98032FDAFDC8}"/>
    <dgm:cxn modelId="{9AA9491F-CC2D-4C5A-9EB5-113B2AB31095}" srcId="{1AE23BCA-0D78-4FC4-8164-58E5BF99E4F5}" destId="{CD1BF4DD-C972-4441-BF77-7AE970ECD806}" srcOrd="0" destOrd="0" parTransId="{F9DAFDEF-B217-486B-80FE-E771CEED6C28}" sibTransId="{F822AF35-5EBF-4D57-8BCD-5F0561C0B6B3}"/>
    <dgm:cxn modelId="{F30F4826-2F2C-4E4B-8104-22C9784AE2DC}" type="presOf" srcId="{53A5DED5-D560-4948-AC23-352B1465DCB8}" destId="{11A720C1-C41F-4C5C-B29D-E78702C5F8D8}" srcOrd="0" destOrd="0" presId="urn:microsoft.com/office/officeart/2005/8/layout/hierarchy3"/>
    <dgm:cxn modelId="{AE54213A-6DA6-4F8C-9BF1-93FB08CB01C3}" srcId="{0062F672-6194-4C06-A8E0-F427672F12E1}" destId="{9A3534EB-107F-4B2F-9178-38F828900BAA}" srcOrd="1" destOrd="0" parTransId="{D76B73A0-22C1-464D-A676-27F3CDF81D13}" sibTransId="{A2ED7196-4359-4E3D-923F-51936E13B3E2}"/>
    <dgm:cxn modelId="{78C96C3A-D679-4319-9985-3A7DED6DA7ED}" type="presOf" srcId="{2FF8E57F-CF96-4F46-9FAF-086A19AA3E01}" destId="{FBDFE97F-944C-4C82-8840-56B10175DF80}" srcOrd="0" destOrd="0" presId="urn:microsoft.com/office/officeart/2005/8/layout/hierarchy3"/>
    <dgm:cxn modelId="{DA4EC83A-7B47-4574-9292-1A55309E8C7E}" type="presOf" srcId="{BC63BA16-B099-4B70-B528-2F9DA44C98F0}" destId="{3D806334-DCF3-426F-A578-C79015ABFEF2}" srcOrd="0" destOrd="0" presId="urn:microsoft.com/office/officeart/2005/8/layout/hierarchy3"/>
    <dgm:cxn modelId="{9C14A85E-BA8E-41FE-BBDC-0A6E12F937BA}" type="presOf" srcId="{3BBE2D7B-AECB-4AAF-81D5-E6781E74DE2D}" destId="{4367A07B-5F8D-4378-888D-F475F6526DE6}" srcOrd="0" destOrd="0" presId="urn:microsoft.com/office/officeart/2005/8/layout/hierarchy3"/>
    <dgm:cxn modelId="{8DD4E746-D14D-4787-A2F8-E9B27F6C15E9}" type="presOf" srcId="{9A3534EB-107F-4B2F-9178-38F828900BAA}" destId="{564BDD27-89BD-47FD-BB1C-DC8F153B3902}" srcOrd="0" destOrd="0" presId="urn:microsoft.com/office/officeart/2005/8/layout/hierarchy3"/>
    <dgm:cxn modelId="{90894D47-3059-4373-8CFC-5CAF8C6DF869}" srcId="{9A3534EB-107F-4B2F-9178-38F828900BAA}" destId="{16D05DA0-C5F4-4260-9919-2BF2648F45CC}" srcOrd="0" destOrd="0" parTransId="{789F6130-32EF-4C7D-849D-ACFA82796198}" sibTransId="{D18A378C-4EC0-483C-A63D-47A7239C184D}"/>
    <dgm:cxn modelId="{D0B99A4D-B5BE-495F-9856-7E4C20199DEC}" type="presOf" srcId="{EBAEEC0E-2EB1-4F2D-B2AC-E59A1391B301}" destId="{5396E6D8-D08F-40FE-AA5A-B56EC15DC0EE}" srcOrd="0" destOrd="0" presId="urn:microsoft.com/office/officeart/2005/8/layout/hierarchy3"/>
    <dgm:cxn modelId="{0B02BF4F-E2DF-4C69-AB4C-522F0969982F}" srcId="{6FBBE406-1E26-4BE5-8E88-3404B69B52B0}" destId="{33276777-D86D-4314-968C-5EB167A0BCD8}" srcOrd="4" destOrd="0" parTransId="{06F90686-E076-448B-BF19-9A869D8B7FA4}" sibTransId="{61F0FCD0-B819-47FE-8613-BBBA11F0D47E}"/>
    <dgm:cxn modelId="{003FAF52-43BC-4093-AFBD-DE9314779F4C}" type="presOf" srcId="{6FBBE406-1E26-4BE5-8E88-3404B69B52B0}" destId="{31FFF8C9-9B4F-47B6-933B-5827921A18C6}" srcOrd="0" destOrd="0" presId="urn:microsoft.com/office/officeart/2005/8/layout/hierarchy3"/>
    <dgm:cxn modelId="{C3512A73-6ADE-4758-9CAC-785DFB1A12C5}" srcId="{6FBBE406-1E26-4BE5-8E88-3404B69B52B0}" destId="{E0EB3F79-E65B-4F72-A74F-B817906CBEFE}" srcOrd="5" destOrd="0" parTransId="{7CC48078-35A7-4C88-8157-255D8FA65B14}" sibTransId="{E0FAB048-2C05-4848-9918-F21E3897D7B9}"/>
    <dgm:cxn modelId="{531E7555-E828-47A8-909D-DEF698FFDDEA}" srcId="{1AE23BCA-0D78-4FC4-8164-58E5BF99E4F5}" destId="{53A5DED5-D560-4948-AC23-352B1465DCB8}" srcOrd="1" destOrd="0" parTransId="{E800413C-4D4A-4251-AE13-5074619A7905}" sibTransId="{4228201B-672E-4F91-92AD-2409A9DD3429}"/>
    <dgm:cxn modelId="{F82EE476-C411-4C10-9193-D53F3A600B1D}" type="presOf" srcId="{33276777-D86D-4314-968C-5EB167A0BCD8}" destId="{126ABDE5-1B09-4152-8DFD-96E630CBB4FC}" srcOrd="0" destOrd="0" presId="urn:microsoft.com/office/officeart/2005/8/layout/hierarchy3"/>
    <dgm:cxn modelId="{49526E57-AF46-45CB-93BD-9E8A54C4DBFD}" type="presOf" srcId="{E0EB3F79-E65B-4F72-A74F-B817906CBEFE}" destId="{4D8F4ADA-266F-44B2-B20D-7ECF5B4A74E4}" srcOrd="0" destOrd="0" presId="urn:microsoft.com/office/officeart/2005/8/layout/hierarchy3"/>
    <dgm:cxn modelId="{7350ED80-FB78-4D73-BECD-D4AF1D37FCB6}" type="presOf" srcId="{EEC2768C-AFCB-4958-8FF1-9D17B8B27D22}" destId="{CF60F2DA-3120-4DA4-9E2C-BC81D12C2DBC}" srcOrd="0" destOrd="0" presId="urn:microsoft.com/office/officeart/2005/8/layout/hierarchy3"/>
    <dgm:cxn modelId="{386A8586-B817-47E1-AD22-BF1CAB6C33F3}" type="presOf" srcId="{9A3534EB-107F-4B2F-9178-38F828900BAA}" destId="{485D7EA9-AE04-4A45-B41E-63E94D882E4E}" srcOrd="1" destOrd="0" presId="urn:microsoft.com/office/officeart/2005/8/layout/hierarchy3"/>
    <dgm:cxn modelId="{F916E78A-1593-4E6F-B2F4-2EF42A620489}" type="presOf" srcId="{E800413C-4D4A-4251-AE13-5074619A7905}" destId="{95DA6C71-8EC3-4B78-9799-0CB497A8611C}" srcOrd="0" destOrd="0" presId="urn:microsoft.com/office/officeart/2005/8/layout/hierarchy3"/>
    <dgm:cxn modelId="{692AB18F-A26B-4084-9BC1-BD0F691E7389}" srcId="{1AE23BCA-0D78-4FC4-8164-58E5BF99E4F5}" destId="{16BD6EE5-3907-4126-A583-EF0E9CADD293}" srcOrd="2" destOrd="0" parTransId="{2FF8E57F-CF96-4F46-9FAF-086A19AA3E01}" sibTransId="{88BD6C5D-9A4E-4D23-A4EF-5A053ADD9F7B}"/>
    <dgm:cxn modelId="{0ECDC795-8E08-4BD8-AA24-38E12E9889FC}" type="presOf" srcId="{86CDE7F0-0994-40F9-BCA5-E9DF92881449}" destId="{73D72896-14FF-402C-B260-6AE957C8DA7F}" srcOrd="0" destOrd="0" presId="urn:microsoft.com/office/officeart/2005/8/layout/hierarchy3"/>
    <dgm:cxn modelId="{0AFD4E9F-5A3A-4627-8547-069B89B0A13F}" type="presOf" srcId="{0666AFBE-0F85-4F80-9B96-C64941F42B96}" destId="{12277603-FBFA-441D-B1E6-3FA27D8694A2}" srcOrd="0" destOrd="0" presId="urn:microsoft.com/office/officeart/2005/8/layout/hierarchy3"/>
    <dgm:cxn modelId="{C0CBF9AA-5438-4721-83BF-978FE40548D3}" type="presOf" srcId="{1AE23BCA-0D78-4FC4-8164-58E5BF99E4F5}" destId="{7E407FD9-778F-40A5-B777-024441B510F8}" srcOrd="0" destOrd="0" presId="urn:microsoft.com/office/officeart/2005/8/layout/hierarchy3"/>
    <dgm:cxn modelId="{944B04AE-42A3-4B46-A432-E583B02DFADB}" type="presOf" srcId="{16D05DA0-C5F4-4260-9919-2BF2648F45CC}" destId="{4BEAD657-5541-4960-A026-A0D45AC91F26}" srcOrd="0" destOrd="0" presId="urn:microsoft.com/office/officeart/2005/8/layout/hierarchy3"/>
    <dgm:cxn modelId="{ADD8D2AE-0FE1-419C-8F1D-771750C510F2}" srcId="{6FBBE406-1E26-4BE5-8E88-3404B69B52B0}" destId="{2D1BC3CE-609F-4DFB-8C1F-DA29B72D20EE}" srcOrd="0" destOrd="0" parTransId="{65E1C337-4A7B-44B3-921A-61B360A87D29}" sibTransId="{27DF13CC-A3BB-44DD-87C4-0A385535AB28}"/>
    <dgm:cxn modelId="{31F18CB6-7B58-4F8E-9A6C-44C65C35E1AF}" srcId="{6FBBE406-1E26-4BE5-8E88-3404B69B52B0}" destId="{CD182B0E-A3C8-43FD-B11F-F990AB07A709}" srcOrd="6" destOrd="0" parTransId="{76D4D124-DFB3-4F1E-AE2C-D274C7CDAC89}" sibTransId="{9314A5D2-8F90-44A1-BFCA-D74B4BD4F35F}"/>
    <dgm:cxn modelId="{368A44B7-8014-4886-B266-44069B262939}" type="presOf" srcId="{0062F672-6194-4C06-A8E0-F427672F12E1}" destId="{B25BF91D-6978-4716-90BD-9517522A2AC3}" srcOrd="0" destOrd="0" presId="urn:microsoft.com/office/officeart/2005/8/layout/hierarchy3"/>
    <dgm:cxn modelId="{9B67A0B8-E11D-4586-918D-8612ED63265A}" type="presOf" srcId="{7CC48078-35A7-4C88-8157-255D8FA65B14}" destId="{9497E826-DE35-42D7-A256-593A41B37AE5}" srcOrd="0" destOrd="0" presId="urn:microsoft.com/office/officeart/2005/8/layout/hierarchy3"/>
    <dgm:cxn modelId="{876F2CB9-99DD-4EEA-8B13-006FB4EFAD2F}" srcId="{6FBBE406-1E26-4BE5-8E88-3404B69B52B0}" destId="{EEC2768C-AFCB-4958-8FF1-9D17B8B27D22}" srcOrd="3" destOrd="0" parTransId="{0666AFBE-0F85-4F80-9B96-C64941F42B96}" sibTransId="{9F3733A5-A9CE-49B2-8599-018B038A4755}"/>
    <dgm:cxn modelId="{4F9AAABC-69ED-400E-839C-D0587B7F0AF4}" srcId="{6FBBE406-1E26-4BE5-8E88-3404B69B52B0}" destId="{9265874B-60B1-4109-8C34-265B1916CBFC}" srcOrd="1" destOrd="0" parTransId="{CB335E12-5E52-455B-8910-E18286003690}" sibTransId="{2A6CB46A-E311-486C-B016-1ED650FD39F2}"/>
    <dgm:cxn modelId="{AF33ACC0-22FE-4F42-AAF5-B1EC27209AE5}" type="presOf" srcId="{85F0C864-6905-4A83-9631-B62F6745AE3A}" destId="{34ECC54E-FD65-4EC4-BB8B-DC05ED064B53}" srcOrd="0" destOrd="0" presId="urn:microsoft.com/office/officeart/2005/8/layout/hierarchy3"/>
    <dgm:cxn modelId="{D8D077C1-D6E6-4524-9F10-E217D3AE2485}" type="presOf" srcId="{9265874B-60B1-4109-8C34-265B1916CBFC}" destId="{C69BCCAF-AA93-4492-B21B-4C4BE56B9A16}" srcOrd="0" destOrd="0" presId="urn:microsoft.com/office/officeart/2005/8/layout/hierarchy3"/>
    <dgm:cxn modelId="{5EB9E2C2-F342-43D5-836C-13BAA3E27E4A}" srcId="{9A3534EB-107F-4B2F-9178-38F828900BAA}" destId="{4D7C8D92-1D3B-4923-AC40-0EAB9E2BEA7E}" srcOrd="2" destOrd="0" parTransId="{EBAEEC0E-2EB1-4F2D-B2AC-E59A1391B301}" sibTransId="{DF72290F-E25E-4CDE-987B-FAFA9C9AAA3A}"/>
    <dgm:cxn modelId="{F08A7FC7-8B27-4884-919C-7D10ED48DF12}" srcId="{0062F672-6194-4C06-A8E0-F427672F12E1}" destId="{6FBBE406-1E26-4BE5-8E88-3404B69B52B0}" srcOrd="0" destOrd="0" parTransId="{5B3CA828-0DA1-4922-916E-7FA6337C83FA}" sibTransId="{EDB20CB9-3C30-4852-B7FA-71B8CFEE5D3F}"/>
    <dgm:cxn modelId="{61052FCC-E2AA-4D87-B830-74A695F9B482}" srcId="{6FBBE406-1E26-4BE5-8E88-3404B69B52B0}" destId="{3BBE2D7B-AECB-4AAF-81D5-E6781E74DE2D}" srcOrd="2" destOrd="0" parTransId="{86CDE7F0-0994-40F9-BCA5-E9DF92881449}" sibTransId="{9B0B3995-4A73-463B-B695-E001101D8B65}"/>
    <dgm:cxn modelId="{320DC2CD-15A4-4535-A236-CCE7C047BA74}" type="presOf" srcId="{4D7C8D92-1D3B-4923-AC40-0EAB9E2BEA7E}" destId="{579F71CB-8999-4F8E-ACC2-DD54E4792060}" srcOrd="0" destOrd="0" presId="urn:microsoft.com/office/officeart/2005/8/layout/hierarchy3"/>
    <dgm:cxn modelId="{D3D299D1-0BE2-44EC-B364-D7B95708A587}" type="presOf" srcId="{06F90686-E076-448B-BF19-9A869D8B7FA4}" destId="{E669D12C-2F76-42D5-9144-4C0EC979511A}" srcOrd="0" destOrd="0" presId="urn:microsoft.com/office/officeart/2005/8/layout/hierarchy3"/>
    <dgm:cxn modelId="{530957D8-74B4-43B5-8DC2-CA03A48C1AFC}" type="presOf" srcId="{CD182B0E-A3C8-43FD-B11F-F990AB07A709}" destId="{71C67DF8-3C34-42D0-BE9C-21A488C91C85}" srcOrd="0" destOrd="0" presId="urn:microsoft.com/office/officeart/2005/8/layout/hierarchy3"/>
    <dgm:cxn modelId="{393005D9-A1A4-4688-8A49-9AC86E1B47BC}" type="presOf" srcId="{65E1C337-4A7B-44B3-921A-61B360A87D29}" destId="{B679627F-712F-47B1-B47D-890842065DB6}" srcOrd="0" destOrd="0" presId="urn:microsoft.com/office/officeart/2005/8/layout/hierarchy3"/>
    <dgm:cxn modelId="{CFD837E9-0F12-4472-A2B0-C2A5C75081CC}" type="presOf" srcId="{76D4D124-DFB3-4F1E-AE2C-D274C7CDAC89}" destId="{E8DECC21-EB3E-4C90-A08E-238384BA96A9}" srcOrd="0" destOrd="0" presId="urn:microsoft.com/office/officeart/2005/8/layout/hierarchy3"/>
    <dgm:cxn modelId="{776F6BED-19F6-4B31-825E-4AEB24D2D066}" type="presOf" srcId="{CD1BF4DD-C972-4441-BF77-7AE970ECD806}" destId="{4D8EACAA-E50B-41D7-9EAE-A263424C5A34}" srcOrd="0" destOrd="0" presId="urn:microsoft.com/office/officeart/2005/8/layout/hierarchy3"/>
    <dgm:cxn modelId="{0F4FA1F0-F5A2-4AE3-A117-F57C0F261DD8}" type="presOf" srcId="{CB335E12-5E52-455B-8910-E18286003690}" destId="{B9897CEB-B90A-479C-8B0E-F958CF242BF1}" srcOrd="0" destOrd="0" presId="urn:microsoft.com/office/officeart/2005/8/layout/hierarchy3"/>
    <dgm:cxn modelId="{89B112F3-83F4-4517-9559-B136C7B7BBAC}" type="presOf" srcId="{1AE23BCA-0D78-4FC4-8164-58E5BF99E4F5}" destId="{6CC55FA9-540C-4930-B4E6-C46619D8C503}" srcOrd="1" destOrd="0" presId="urn:microsoft.com/office/officeart/2005/8/layout/hierarchy3"/>
    <dgm:cxn modelId="{ED8796FA-3129-457B-AC12-0B6436AA39CF}" srcId="{9A3534EB-107F-4B2F-9178-38F828900BAA}" destId="{BC63BA16-B099-4B70-B528-2F9DA44C98F0}" srcOrd="1" destOrd="0" parTransId="{85F0C864-6905-4A83-9631-B62F6745AE3A}" sibTransId="{2078D8E6-77DB-43A1-9D67-627C237F2A67}"/>
    <dgm:cxn modelId="{031B77FC-B41B-443C-BBCA-A5A3253D2BF5}" type="presOf" srcId="{789F6130-32EF-4C7D-849D-ACFA82796198}" destId="{22956439-6C47-48D5-8F05-34488A72E5DF}" srcOrd="0" destOrd="0" presId="urn:microsoft.com/office/officeart/2005/8/layout/hierarchy3"/>
    <dgm:cxn modelId="{8075FD5F-AF1A-4D9F-B760-F5A4CEE57CD5}" type="presParOf" srcId="{B25BF91D-6978-4716-90BD-9517522A2AC3}" destId="{5A54FCA6-563B-4038-8F16-ADF4BA2716F0}" srcOrd="0" destOrd="0" presId="urn:microsoft.com/office/officeart/2005/8/layout/hierarchy3"/>
    <dgm:cxn modelId="{085A23AE-AAD2-4E3B-A330-35880DEE1C5E}" type="presParOf" srcId="{5A54FCA6-563B-4038-8F16-ADF4BA2716F0}" destId="{8A32145F-1FDF-4B19-9867-E7A7A3F2F546}" srcOrd="0" destOrd="0" presId="urn:microsoft.com/office/officeart/2005/8/layout/hierarchy3"/>
    <dgm:cxn modelId="{C12F8914-0787-45F1-8983-6513F21CC03F}" type="presParOf" srcId="{8A32145F-1FDF-4B19-9867-E7A7A3F2F546}" destId="{31FFF8C9-9B4F-47B6-933B-5827921A18C6}" srcOrd="0" destOrd="0" presId="urn:microsoft.com/office/officeart/2005/8/layout/hierarchy3"/>
    <dgm:cxn modelId="{40D454FF-C8D8-46BB-8353-B40655EF764F}" type="presParOf" srcId="{8A32145F-1FDF-4B19-9867-E7A7A3F2F546}" destId="{81CCC04D-961A-4FB0-9A4F-AB3D71F6A20D}" srcOrd="1" destOrd="0" presId="urn:microsoft.com/office/officeart/2005/8/layout/hierarchy3"/>
    <dgm:cxn modelId="{64056502-1DE9-4E12-BD9B-E9181FA8ABDA}" type="presParOf" srcId="{5A54FCA6-563B-4038-8F16-ADF4BA2716F0}" destId="{574FA9CA-5106-4F95-BF70-E0FA45E4D58B}" srcOrd="1" destOrd="0" presId="urn:microsoft.com/office/officeart/2005/8/layout/hierarchy3"/>
    <dgm:cxn modelId="{E88F82A7-9E5D-45DA-95A7-6B55F75763DC}" type="presParOf" srcId="{574FA9CA-5106-4F95-BF70-E0FA45E4D58B}" destId="{B679627F-712F-47B1-B47D-890842065DB6}" srcOrd="0" destOrd="0" presId="urn:microsoft.com/office/officeart/2005/8/layout/hierarchy3"/>
    <dgm:cxn modelId="{539BF351-2017-438A-A215-0E314A68F5DD}" type="presParOf" srcId="{574FA9CA-5106-4F95-BF70-E0FA45E4D58B}" destId="{2B56A444-6FD5-4A70-8734-7765851D962C}" srcOrd="1" destOrd="0" presId="urn:microsoft.com/office/officeart/2005/8/layout/hierarchy3"/>
    <dgm:cxn modelId="{30450C07-A6EB-4586-8A3F-C4422B21CA9D}" type="presParOf" srcId="{574FA9CA-5106-4F95-BF70-E0FA45E4D58B}" destId="{B9897CEB-B90A-479C-8B0E-F958CF242BF1}" srcOrd="2" destOrd="0" presId="urn:microsoft.com/office/officeart/2005/8/layout/hierarchy3"/>
    <dgm:cxn modelId="{CEDF4698-84A5-4596-86F8-98EE1BE6FB33}" type="presParOf" srcId="{574FA9CA-5106-4F95-BF70-E0FA45E4D58B}" destId="{C69BCCAF-AA93-4492-B21B-4C4BE56B9A16}" srcOrd="3" destOrd="0" presId="urn:microsoft.com/office/officeart/2005/8/layout/hierarchy3"/>
    <dgm:cxn modelId="{9753A988-711F-4D77-A43F-E425C730BA60}" type="presParOf" srcId="{574FA9CA-5106-4F95-BF70-E0FA45E4D58B}" destId="{73D72896-14FF-402C-B260-6AE957C8DA7F}" srcOrd="4" destOrd="0" presId="urn:microsoft.com/office/officeart/2005/8/layout/hierarchy3"/>
    <dgm:cxn modelId="{C591CF56-FC7F-41F4-8AE8-796ACA28CB82}" type="presParOf" srcId="{574FA9CA-5106-4F95-BF70-E0FA45E4D58B}" destId="{4367A07B-5F8D-4378-888D-F475F6526DE6}" srcOrd="5" destOrd="0" presId="urn:microsoft.com/office/officeart/2005/8/layout/hierarchy3"/>
    <dgm:cxn modelId="{0F0EFE0D-ED07-4FF5-9AC1-A6AEDF9EAC5D}" type="presParOf" srcId="{574FA9CA-5106-4F95-BF70-E0FA45E4D58B}" destId="{12277603-FBFA-441D-B1E6-3FA27D8694A2}" srcOrd="6" destOrd="0" presId="urn:microsoft.com/office/officeart/2005/8/layout/hierarchy3"/>
    <dgm:cxn modelId="{623CE3B5-58ED-4C5F-BD5D-14BC97ACFB5C}" type="presParOf" srcId="{574FA9CA-5106-4F95-BF70-E0FA45E4D58B}" destId="{CF60F2DA-3120-4DA4-9E2C-BC81D12C2DBC}" srcOrd="7" destOrd="0" presId="urn:microsoft.com/office/officeart/2005/8/layout/hierarchy3"/>
    <dgm:cxn modelId="{8CCA02FE-953E-423E-8883-02339B2BC9C8}" type="presParOf" srcId="{574FA9CA-5106-4F95-BF70-E0FA45E4D58B}" destId="{E669D12C-2F76-42D5-9144-4C0EC979511A}" srcOrd="8" destOrd="0" presId="urn:microsoft.com/office/officeart/2005/8/layout/hierarchy3"/>
    <dgm:cxn modelId="{A4FF1F48-512E-47CC-B689-C2A49B045859}" type="presParOf" srcId="{574FA9CA-5106-4F95-BF70-E0FA45E4D58B}" destId="{126ABDE5-1B09-4152-8DFD-96E630CBB4FC}" srcOrd="9" destOrd="0" presId="urn:microsoft.com/office/officeart/2005/8/layout/hierarchy3"/>
    <dgm:cxn modelId="{68CFEF5A-E78F-4F67-A512-1C969B49E5D8}" type="presParOf" srcId="{574FA9CA-5106-4F95-BF70-E0FA45E4D58B}" destId="{9497E826-DE35-42D7-A256-593A41B37AE5}" srcOrd="10" destOrd="0" presId="urn:microsoft.com/office/officeart/2005/8/layout/hierarchy3"/>
    <dgm:cxn modelId="{5797E824-89D0-4B3C-8814-1988B2C9F311}" type="presParOf" srcId="{574FA9CA-5106-4F95-BF70-E0FA45E4D58B}" destId="{4D8F4ADA-266F-44B2-B20D-7ECF5B4A74E4}" srcOrd="11" destOrd="0" presId="urn:microsoft.com/office/officeart/2005/8/layout/hierarchy3"/>
    <dgm:cxn modelId="{26ABC249-C3ED-4C3B-958E-24A6182DA35F}" type="presParOf" srcId="{574FA9CA-5106-4F95-BF70-E0FA45E4D58B}" destId="{E8DECC21-EB3E-4C90-A08E-238384BA96A9}" srcOrd="12" destOrd="0" presId="urn:microsoft.com/office/officeart/2005/8/layout/hierarchy3"/>
    <dgm:cxn modelId="{F51066D5-6B11-492F-BD53-24F09E1EFECC}" type="presParOf" srcId="{574FA9CA-5106-4F95-BF70-E0FA45E4D58B}" destId="{71C67DF8-3C34-42D0-BE9C-21A488C91C85}" srcOrd="13" destOrd="0" presId="urn:microsoft.com/office/officeart/2005/8/layout/hierarchy3"/>
    <dgm:cxn modelId="{838DD6B6-9D99-43DC-8E5C-0A605A455F83}" type="presParOf" srcId="{B25BF91D-6978-4716-90BD-9517522A2AC3}" destId="{9C0FF897-D4B3-4D2E-86E7-0BAC23C901CC}" srcOrd="1" destOrd="0" presId="urn:microsoft.com/office/officeart/2005/8/layout/hierarchy3"/>
    <dgm:cxn modelId="{2B810FA4-0D97-4591-BB66-998F8826435A}" type="presParOf" srcId="{9C0FF897-D4B3-4D2E-86E7-0BAC23C901CC}" destId="{DE20C7B8-45ED-4638-BA0F-6F098D9043F7}" srcOrd="0" destOrd="0" presId="urn:microsoft.com/office/officeart/2005/8/layout/hierarchy3"/>
    <dgm:cxn modelId="{827C189D-9BA0-42EB-B026-914E5C27570C}" type="presParOf" srcId="{DE20C7B8-45ED-4638-BA0F-6F098D9043F7}" destId="{564BDD27-89BD-47FD-BB1C-DC8F153B3902}" srcOrd="0" destOrd="0" presId="urn:microsoft.com/office/officeart/2005/8/layout/hierarchy3"/>
    <dgm:cxn modelId="{DF11728F-49D6-4B9F-A217-AF8BB2F556B0}" type="presParOf" srcId="{DE20C7B8-45ED-4638-BA0F-6F098D9043F7}" destId="{485D7EA9-AE04-4A45-B41E-63E94D882E4E}" srcOrd="1" destOrd="0" presId="urn:microsoft.com/office/officeart/2005/8/layout/hierarchy3"/>
    <dgm:cxn modelId="{649035FE-003A-433E-A3A9-4161E5768691}" type="presParOf" srcId="{9C0FF897-D4B3-4D2E-86E7-0BAC23C901CC}" destId="{F3A81D66-04DE-4E88-9D6C-EE8B2EAFB78A}" srcOrd="1" destOrd="0" presId="urn:microsoft.com/office/officeart/2005/8/layout/hierarchy3"/>
    <dgm:cxn modelId="{E9997D41-247D-4646-A60C-0CD6F3E0A3B8}" type="presParOf" srcId="{F3A81D66-04DE-4E88-9D6C-EE8B2EAFB78A}" destId="{22956439-6C47-48D5-8F05-34488A72E5DF}" srcOrd="0" destOrd="0" presId="urn:microsoft.com/office/officeart/2005/8/layout/hierarchy3"/>
    <dgm:cxn modelId="{F3429A1F-243C-43CA-B35E-8429F92EBAE2}" type="presParOf" srcId="{F3A81D66-04DE-4E88-9D6C-EE8B2EAFB78A}" destId="{4BEAD657-5541-4960-A026-A0D45AC91F26}" srcOrd="1" destOrd="0" presId="urn:microsoft.com/office/officeart/2005/8/layout/hierarchy3"/>
    <dgm:cxn modelId="{A41B1496-35C3-4C62-AF54-2CFEFBB3ACD9}" type="presParOf" srcId="{F3A81D66-04DE-4E88-9D6C-EE8B2EAFB78A}" destId="{34ECC54E-FD65-4EC4-BB8B-DC05ED064B53}" srcOrd="2" destOrd="0" presId="urn:microsoft.com/office/officeart/2005/8/layout/hierarchy3"/>
    <dgm:cxn modelId="{E1AC95E3-F25A-457F-BE36-F00374702B9B}" type="presParOf" srcId="{F3A81D66-04DE-4E88-9D6C-EE8B2EAFB78A}" destId="{3D806334-DCF3-426F-A578-C79015ABFEF2}" srcOrd="3" destOrd="0" presId="urn:microsoft.com/office/officeart/2005/8/layout/hierarchy3"/>
    <dgm:cxn modelId="{AA0D23BF-BBFE-4D31-9264-6C4C744F89EE}" type="presParOf" srcId="{F3A81D66-04DE-4E88-9D6C-EE8B2EAFB78A}" destId="{5396E6D8-D08F-40FE-AA5A-B56EC15DC0EE}" srcOrd="4" destOrd="0" presId="urn:microsoft.com/office/officeart/2005/8/layout/hierarchy3"/>
    <dgm:cxn modelId="{CEBAC9A2-67C8-48B8-B2AA-20B32A39704C}" type="presParOf" srcId="{F3A81D66-04DE-4E88-9D6C-EE8B2EAFB78A}" destId="{579F71CB-8999-4F8E-ACC2-DD54E4792060}" srcOrd="5" destOrd="0" presId="urn:microsoft.com/office/officeart/2005/8/layout/hierarchy3"/>
    <dgm:cxn modelId="{2B796A56-BA54-4FFE-937F-BA3268986DC6}" type="presParOf" srcId="{B25BF91D-6978-4716-90BD-9517522A2AC3}" destId="{FF502CB6-A9FC-4F96-B4FC-D3DC9CC612AA}" srcOrd="2" destOrd="0" presId="urn:microsoft.com/office/officeart/2005/8/layout/hierarchy3"/>
    <dgm:cxn modelId="{AE58F7BE-4556-4FCB-8B36-47CAA2B21EAE}" type="presParOf" srcId="{FF502CB6-A9FC-4F96-B4FC-D3DC9CC612AA}" destId="{EEB0EAB6-4D7B-452E-A088-8B04D204BEE0}" srcOrd="0" destOrd="0" presId="urn:microsoft.com/office/officeart/2005/8/layout/hierarchy3"/>
    <dgm:cxn modelId="{FB68F564-874D-4711-B473-9194D5D9999F}" type="presParOf" srcId="{EEB0EAB6-4D7B-452E-A088-8B04D204BEE0}" destId="{7E407FD9-778F-40A5-B777-024441B510F8}" srcOrd="0" destOrd="0" presId="urn:microsoft.com/office/officeart/2005/8/layout/hierarchy3"/>
    <dgm:cxn modelId="{0FBCEF77-4C92-476C-98FF-2569CE3B6896}" type="presParOf" srcId="{EEB0EAB6-4D7B-452E-A088-8B04D204BEE0}" destId="{6CC55FA9-540C-4930-B4E6-C46619D8C503}" srcOrd="1" destOrd="0" presId="urn:microsoft.com/office/officeart/2005/8/layout/hierarchy3"/>
    <dgm:cxn modelId="{433DB77B-88B8-44DE-BAB7-766E8452F168}" type="presParOf" srcId="{FF502CB6-A9FC-4F96-B4FC-D3DC9CC612AA}" destId="{D108E10B-AB1A-4BC5-B029-B01A5F9A0BED}" srcOrd="1" destOrd="0" presId="urn:microsoft.com/office/officeart/2005/8/layout/hierarchy3"/>
    <dgm:cxn modelId="{5377F3BD-B857-4226-8E57-E915A33AC724}" type="presParOf" srcId="{D108E10B-AB1A-4BC5-B029-B01A5F9A0BED}" destId="{81B49ED2-053B-4E39-9AD0-4EAE2B6429D4}" srcOrd="0" destOrd="0" presId="urn:microsoft.com/office/officeart/2005/8/layout/hierarchy3"/>
    <dgm:cxn modelId="{7BF30076-760B-45C3-A3C7-218B9F43016B}" type="presParOf" srcId="{D108E10B-AB1A-4BC5-B029-B01A5F9A0BED}" destId="{4D8EACAA-E50B-41D7-9EAE-A263424C5A34}" srcOrd="1" destOrd="0" presId="urn:microsoft.com/office/officeart/2005/8/layout/hierarchy3"/>
    <dgm:cxn modelId="{974A30E8-6C7C-4B11-A648-53913D47C13B}" type="presParOf" srcId="{D108E10B-AB1A-4BC5-B029-B01A5F9A0BED}" destId="{95DA6C71-8EC3-4B78-9799-0CB497A8611C}" srcOrd="2" destOrd="0" presId="urn:microsoft.com/office/officeart/2005/8/layout/hierarchy3"/>
    <dgm:cxn modelId="{1D50BFDB-89AC-4E26-AF95-1AE59EF93D40}" type="presParOf" srcId="{D108E10B-AB1A-4BC5-B029-B01A5F9A0BED}" destId="{11A720C1-C41F-4C5C-B29D-E78702C5F8D8}" srcOrd="3" destOrd="0" presId="urn:microsoft.com/office/officeart/2005/8/layout/hierarchy3"/>
    <dgm:cxn modelId="{D29C2760-8597-4B58-ABD2-AEC61ABE0EB6}" type="presParOf" srcId="{D108E10B-AB1A-4BC5-B029-B01A5F9A0BED}" destId="{FBDFE97F-944C-4C82-8840-56B10175DF80}" srcOrd="4" destOrd="0" presId="urn:microsoft.com/office/officeart/2005/8/layout/hierarchy3"/>
    <dgm:cxn modelId="{17C3EB1A-C011-4389-B11A-6BDE483452E1}" type="presParOf" srcId="{D108E10B-AB1A-4BC5-B029-B01A5F9A0BED}" destId="{920D1138-5E12-41AD-ACE1-54CA8ADB99FD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FFF8C9-9B4F-47B6-933B-5827921A18C6}">
      <dsp:nvSpPr>
        <dsp:cNvPr id="0" name=""/>
        <dsp:cNvSpPr/>
      </dsp:nvSpPr>
      <dsp:spPr>
        <a:xfrm>
          <a:off x="1713564" y="136958"/>
          <a:ext cx="1728635" cy="960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mbria" panose="02040503050406030204" pitchFamily="18" charset="0"/>
              <a:ea typeface="Cambria" panose="02040503050406030204" pitchFamily="18" charset="0"/>
            </a:rPr>
            <a:t>KY SPACE GRANT (State)</a:t>
          </a:r>
        </a:p>
      </dsp:txBody>
      <dsp:txXfrm>
        <a:off x="1741690" y="165084"/>
        <a:ext cx="1672383" cy="904042"/>
      </dsp:txXfrm>
    </dsp:sp>
    <dsp:sp modelId="{B679627F-712F-47B1-B47D-890842065DB6}">
      <dsp:nvSpPr>
        <dsp:cNvPr id="0" name=""/>
        <dsp:cNvSpPr/>
      </dsp:nvSpPr>
      <dsp:spPr>
        <a:xfrm>
          <a:off x="1886427" y="1097252"/>
          <a:ext cx="199527" cy="451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1939"/>
              </a:lnTo>
              <a:lnTo>
                <a:pt x="199527" y="4519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56A444-6FD5-4A70-8734-7765851D962C}">
      <dsp:nvSpPr>
        <dsp:cNvPr id="0" name=""/>
        <dsp:cNvSpPr/>
      </dsp:nvSpPr>
      <dsp:spPr>
        <a:xfrm>
          <a:off x="2085955" y="1207126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Graduate Fellowships (GF) - $50,000</a:t>
          </a:r>
        </a:p>
      </dsp:txBody>
      <dsp:txXfrm>
        <a:off x="2105992" y="1227163"/>
        <a:ext cx="1342834" cy="644056"/>
      </dsp:txXfrm>
    </dsp:sp>
    <dsp:sp modelId="{B9897CEB-B90A-479C-8B0E-F958CF242BF1}">
      <dsp:nvSpPr>
        <dsp:cNvPr id="0" name=""/>
        <dsp:cNvSpPr/>
      </dsp:nvSpPr>
      <dsp:spPr>
        <a:xfrm>
          <a:off x="1886427" y="1097252"/>
          <a:ext cx="1658786" cy="9515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1519"/>
              </a:lnTo>
              <a:lnTo>
                <a:pt x="1658786" y="9515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9BCCAF-AA93-4492-B21B-4C4BE56B9A16}">
      <dsp:nvSpPr>
        <dsp:cNvPr id="0" name=""/>
        <dsp:cNvSpPr/>
      </dsp:nvSpPr>
      <dsp:spPr>
        <a:xfrm>
          <a:off x="3545213" y="1625891"/>
          <a:ext cx="1382908" cy="8457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Research Experience for Undergraduates (REU) - $10,000</a:t>
          </a:r>
        </a:p>
      </dsp:txBody>
      <dsp:txXfrm>
        <a:off x="3569984" y="1650662"/>
        <a:ext cx="1333366" cy="796219"/>
      </dsp:txXfrm>
    </dsp:sp>
    <dsp:sp modelId="{73D72896-14FF-402C-B260-6AE957C8DA7F}">
      <dsp:nvSpPr>
        <dsp:cNvPr id="0" name=""/>
        <dsp:cNvSpPr/>
      </dsp:nvSpPr>
      <dsp:spPr>
        <a:xfrm>
          <a:off x="1886427" y="1097252"/>
          <a:ext cx="222728" cy="1452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2279"/>
              </a:lnTo>
              <a:lnTo>
                <a:pt x="222728" y="145227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67A07B-5F8D-4378-888D-F475F6526DE6}">
      <dsp:nvSpPr>
        <dsp:cNvPr id="0" name=""/>
        <dsp:cNvSpPr/>
      </dsp:nvSpPr>
      <dsp:spPr>
        <a:xfrm>
          <a:off x="2109156" y="2207466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Team Projects (TP) - $17,500</a:t>
          </a:r>
        </a:p>
      </dsp:txBody>
      <dsp:txXfrm>
        <a:off x="2129193" y="2227503"/>
        <a:ext cx="1342834" cy="644056"/>
      </dsp:txXfrm>
    </dsp:sp>
    <dsp:sp modelId="{12277603-FBFA-441D-B1E6-3FA27D8694A2}">
      <dsp:nvSpPr>
        <dsp:cNvPr id="0" name=""/>
        <dsp:cNvSpPr/>
      </dsp:nvSpPr>
      <dsp:spPr>
        <a:xfrm>
          <a:off x="1886427" y="1097252"/>
          <a:ext cx="1671163" cy="19745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4578"/>
              </a:lnTo>
              <a:lnTo>
                <a:pt x="1671163" y="19745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60F2DA-3120-4DA4-9E2C-BC81D12C2DBC}">
      <dsp:nvSpPr>
        <dsp:cNvPr id="0" name=""/>
        <dsp:cNvSpPr/>
      </dsp:nvSpPr>
      <dsp:spPr>
        <a:xfrm>
          <a:off x="3557591" y="2729765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Faculty Research Initiation Awards (RIA) - $35,000</a:t>
          </a:r>
        </a:p>
      </dsp:txBody>
      <dsp:txXfrm>
        <a:off x="3577628" y="2749802"/>
        <a:ext cx="1342834" cy="644056"/>
      </dsp:txXfrm>
    </dsp:sp>
    <dsp:sp modelId="{E669D12C-2F76-42D5-9144-4C0EC979511A}">
      <dsp:nvSpPr>
        <dsp:cNvPr id="0" name=""/>
        <dsp:cNvSpPr/>
      </dsp:nvSpPr>
      <dsp:spPr>
        <a:xfrm>
          <a:off x="1886427" y="1097252"/>
          <a:ext cx="222728" cy="2479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9145"/>
              </a:lnTo>
              <a:lnTo>
                <a:pt x="222728" y="247914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ABDE5-1B09-4152-8DFD-96E630CBB4FC}">
      <dsp:nvSpPr>
        <dsp:cNvPr id="0" name=""/>
        <dsp:cNvSpPr/>
      </dsp:nvSpPr>
      <dsp:spPr>
        <a:xfrm>
          <a:off x="2109156" y="3234332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Enhanced Mini-Grant (EMG) - $25,000</a:t>
          </a:r>
        </a:p>
      </dsp:txBody>
      <dsp:txXfrm>
        <a:off x="2129193" y="3254369"/>
        <a:ext cx="1342834" cy="644056"/>
      </dsp:txXfrm>
    </dsp:sp>
    <dsp:sp modelId="{9497E826-DE35-42D7-A256-593A41B37AE5}">
      <dsp:nvSpPr>
        <dsp:cNvPr id="0" name=""/>
        <dsp:cNvSpPr/>
      </dsp:nvSpPr>
      <dsp:spPr>
        <a:xfrm>
          <a:off x="1886427" y="1097252"/>
          <a:ext cx="1666777" cy="30232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3211"/>
              </a:lnTo>
              <a:lnTo>
                <a:pt x="1666777" y="302321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F4ADA-266F-44B2-B20D-7ECF5B4A74E4}">
      <dsp:nvSpPr>
        <dsp:cNvPr id="0" name=""/>
        <dsp:cNvSpPr/>
      </dsp:nvSpPr>
      <dsp:spPr>
        <a:xfrm>
          <a:off x="3553204" y="3778399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Mini-Grants (MG) - $10,000</a:t>
          </a:r>
        </a:p>
      </dsp:txBody>
      <dsp:txXfrm>
        <a:off x="3573241" y="3798436"/>
        <a:ext cx="1342834" cy="644056"/>
      </dsp:txXfrm>
    </dsp:sp>
    <dsp:sp modelId="{E8DECC21-EB3E-4C90-A08E-238384BA96A9}">
      <dsp:nvSpPr>
        <dsp:cNvPr id="0" name=""/>
        <dsp:cNvSpPr/>
      </dsp:nvSpPr>
      <dsp:spPr>
        <a:xfrm>
          <a:off x="1886427" y="1097252"/>
          <a:ext cx="239902" cy="360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08105"/>
              </a:lnTo>
              <a:lnTo>
                <a:pt x="239902" y="36081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67DF8-3C34-42D0-BE9C-21A488C91C85}">
      <dsp:nvSpPr>
        <dsp:cNvPr id="0" name=""/>
        <dsp:cNvSpPr/>
      </dsp:nvSpPr>
      <dsp:spPr>
        <a:xfrm>
          <a:off x="2126330" y="4452636"/>
          <a:ext cx="1393746" cy="5054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Internships</a:t>
          </a:r>
        </a:p>
      </dsp:txBody>
      <dsp:txXfrm>
        <a:off x="2141134" y="4467440"/>
        <a:ext cx="1364138" cy="475835"/>
      </dsp:txXfrm>
    </dsp:sp>
    <dsp:sp modelId="{564BDD27-89BD-47FD-BB1C-DC8F153B3902}">
      <dsp:nvSpPr>
        <dsp:cNvPr id="0" name=""/>
        <dsp:cNvSpPr/>
      </dsp:nvSpPr>
      <dsp:spPr>
        <a:xfrm>
          <a:off x="5183841" y="168628"/>
          <a:ext cx="1728635" cy="960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mbria" panose="02040503050406030204" pitchFamily="18" charset="0"/>
              <a:ea typeface="Cambria" panose="02040503050406030204" pitchFamily="18" charset="0"/>
            </a:rPr>
            <a:t>KY NASA EPSCoR (State)</a:t>
          </a:r>
        </a:p>
      </dsp:txBody>
      <dsp:txXfrm>
        <a:off x="5211967" y="196754"/>
        <a:ext cx="1672383" cy="904042"/>
      </dsp:txXfrm>
    </dsp:sp>
    <dsp:sp modelId="{22956439-6C47-48D5-8F05-34488A72E5DF}">
      <dsp:nvSpPr>
        <dsp:cNvPr id="0" name=""/>
        <dsp:cNvSpPr/>
      </dsp:nvSpPr>
      <dsp:spPr>
        <a:xfrm>
          <a:off x="5356704" y="1128923"/>
          <a:ext cx="172864" cy="5634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438"/>
              </a:lnTo>
              <a:lnTo>
                <a:pt x="172864" y="56343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AD657-5541-4960-A026-A0D45AC91F26}">
      <dsp:nvSpPr>
        <dsp:cNvPr id="0" name=""/>
        <dsp:cNvSpPr/>
      </dsp:nvSpPr>
      <dsp:spPr>
        <a:xfrm>
          <a:off x="5529569" y="1293014"/>
          <a:ext cx="1382908" cy="7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Research Infrastructure Development Grant (RIDG) - $35,000</a:t>
          </a:r>
        </a:p>
      </dsp:txBody>
      <dsp:txXfrm>
        <a:off x="5552962" y="1316407"/>
        <a:ext cx="1336122" cy="751908"/>
      </dsp:txXfrm>
    </dsp:sp>
    <dsp:sp modelId="{34ECC54E-FD65-4EC4-BB8B-DC05ED064B53}">
      <dsp:nvSpPr>
        <dsp:cNvPr id="0" name=""/>
        <dsp:cNvSpPr/>
      </dsp:nvSpPr>
      <dsp:spPr>
        <a:xfrm>
          <a:off x="5356704" y="1128923"/>
          <a:ext cx="164798" cy="1399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9134"/>
              </a:lnTo>
              <a:lnTo>
                <a:pt x="164798" y="13991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806334-DCF3-426F-A578-C79015ABFEF2}">
      <dsp:nvSpPr>
        <dsp:cNvPr id="0" name=""/>
        <dsp:cNvSpPr/>
      </dsp:nvSpPr>
      <dsp:spPr>
        <a:xfrm>
          <a:off x="5521503" y="2185992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Workshop / Conference / Seminar (WCS) - $5,000 max</a:t>
          </a:r>
        </a:p>
      </dsp:txBody>
      <dsp:txXfrm>
        <a:off x="5541540" y="2206029"/>
        <a:ext cx="1342834" cy="644056"/>
      </dsp:txXfrm>
    </dsp:sp>
    <dsp:sp modelId="{5396E6D8-D08F-40FE-AA5A-B56EC15DC0EE}">
      <dsp:nvSpPr>
        <dsp:cNvPr id="0" name=""/>
        <dsp:cNvSpPr/>
      </dsp:nvSpPr>
      <dsp:spPr>
        <a:xfrm>
          <a:off x="5356704" y="1128923"/>
          <a:ext cx="172864" cy="2212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12291"/>
              </a:lnTo>
              <a:lnTo>
                <a:pt x="172864" y="221229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9F71CB-8999-4F8E-ACC2-DD54E4792060}">
      <dsp:nvSpPr>
        <dsp:cNvPr id="0" name=""/>
        <dsp:cNvSpPr/>
      </dsp:nvSpPr>
      <dsp:spPr>
        <a:xfrm>
          <a:off x="5529569" y="2999149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Faculty Research Travel (FT) - $1,700 max</a:t>
          </a:r>
        </a:p>
      </dsp:txBody>
      <dsp:txXfrm>
        <a:off x="5549606" y="3019186"/>
        <a:ext cx="1342834" cy="644056"/>
      </dsp:txXfrm>
    </dsp:sp>
    <dsp:sp modelId="{7E407FD9-778F-40A5-B777-024441B510F8}">
      <dsp:nvSpPr>
        <dsp:cNvPr id="0" name=""/>
        <dsp:cNvSpPr/>
      </dsp:nvSpPr>
      <dsp:spPr>
        <a:xfrm>
          <a:off x="7482329" y="183533"/>
          <a:ext cx="1728635" cy="9602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latin typeface="Cambria" panose="02040503050406030204" pitchFamily="18" charset="0"/>
              <a:ea typeface="Cambria" panose="02040503050406030204" pitchFamily="18" charset="0"/>
            </a:rPr>
            <a:t>NASA EPSCoR (National)</a:t>
          </a:r>
          <a:endParaRPr lang="en-US" sz="2000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510455" y="211659"/>
        <a:ext cx="1672383" cy="904042"/>
      </dsp:txXfrm>
    </dsp:sp>
    <dsp:sp modelId="{81B49ED2-053B-4E39-9AD0-4EAE2B6429D4}">
      <dsp:nvSpPr>
        <dsp:cNvPr id="0" name=""/>
        <dsp:cNvSpPr/>
      </dsp:nvSpPr>
      <dsp:spPr>
        <a:xfrm>
          <a:off x="7655192" y="1143828"/>
          <a:ext cx="172879" cy="54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8534"/>
              </a:lnTo>
              <a:lnTo>
                <a:pt x="172879" y="5485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8EACAA-E50B-41D7-9EAE-A263424C5A34}">
      <dsp:nvSpPr>
        <dsp:cNvPr id="0" name=""/>
        <dsp:cNvSpPr/>
      </dsp:nvSpPr>
      <dsp:spPr>
        <a:xfrm>
          <a:off x="7828072" y="1293014"/>
          <a:ext cx="1382908" cy="7986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Research Award (RA) - $750,000</a:t>
          </a:r>
        </a:p>
      </dsp:txBody>
      <dsp:txXfrm>
        <a:off x="7851465" y="1316407"/>
        <a:ext cx="1336122" cy="751908"/>
      </dsp:txXfrm>
    </dsp:sp>
    <dsp:sp modelId="{95DA6C71-8EC3-4B78-9799-0CB497A8611C}">
      <dsp:nvSpPr>
        <dsp:cNvPr id="0" name=""/>
        <dsp:cNvSpPr/>
      </dsp:nvSpPr>
      <dsp:spPr>
        <a:xfrm>
          <a:off x="7655192" y="1143828"/>
          <a:ext cx="172879" cy="13842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4229"/>
              </a:lnTo>
              <a:lnTo>
                <a:pt x="172879" y="13842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720C1-C41F-4C5C-B29D-E78702C5F8D8}">
      <dsp:nvSpPr>
        <dsp:cNvPr id="0" name=""/>
        <dsp:cNvSpPr/>
      </dsp:nvSpPr>
      <dsp:spPr>
        <a:xfrm>
          <a:off x="7828072" y="2185992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Rapid Response Research (R3) - $100,000</a:t>
          </a:r>
        </a:p>
      </dsp:txBody>
      <dsp:txXfrm>
        <a:off x="7848109" y="2206029"/>
        <a:ext cx="1342834" cy="644056"/>
      </dsp:txXfrm>
    </dsp:sp>
    <dsp:sp modelId="{FBDFE97F-944C-4C82-8840-56B10175DF80}">
      <dsp:nvSpPr>
        <dsp:cNvPr id="0" name=""/>
        <dsp:cNvSpPr/>
      </dsp:nvSpPr>
      <dsp:spPr>
        <a:xfrm>
          <a:off x="7655192" y="1143828"/>
          <a:ext cx="172879" cy="21973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7386"/>
              </a:lnTo>
              <a:lnTo>
                <a:pt x="172879" y="21973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0D1138-5E12-41AD-ACE1-54CA8ADB99FD}">
      <dsp:nvSpPr>
        <dsp:cNvPr id="0" name=""/>
        <dsp:cNvSpPr/>
      </dsp:nvSpPr>
      <dsp:spPr>
        <a:xfrm>
          <a:off x="7828072" y="2999149"/>
          <a:ext cx="1382908" cy="6841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latin typeface="Cambria" panose="02040503050406030204" pitchFamily="18" charset="0"/>
              <a:ea typeface="Cambria" panose="02040503050406030204" pitchFamily="18" charset="0"/>
            </a:rPr>
            <a:t>ISS Flight Opportunity (ISS) - $125,000</a:t>
          </a:r>
        </a:p>
      </dsp:txBody>
      <dsp:txXfrm>
        <a:off x="7848109" y="3019186"/>
        <a:ext cx="1342834" cy="64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28B893-FCE2-4F61-BD7A-8B7A8261D5E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C74B9-212F-4BE9-88C1-0E893AC5C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694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C74B9-212F-4BE9-88C1-0E893AC5CB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915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5C74B9-212F-4BE9-88C1-0E893AC5CBB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3064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C74B9-212F-4BE9-88C1-0E893AC5CB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97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4A45F-AD64-40D2-AE30-771DBB33A9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572CDC-2F6A-4080-8A08-562F31673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175A8-C9CD-4379-AEB0-B6F81B9C5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3E622-3812-45EF-B099-9FB9F30F4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0D788-DC98-46E6-B396-DADAC98F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917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38849-2418-48C4-AEA6-2E688FAD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511971-6C65-4F6C-AB15-AC1F9288B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26B11-FF16-433F-99B5-94EECB173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A115A5-10D1-4AB2-A998-EB7C1123D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2446C-E2B5-43E0-8D67-3C69BCACA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1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1319E5-4FF7-4E51-9C03-155E5F5C96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EB366-81B0-42BC-8E4C-B127B3989B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4560E-D1B9-48FE-A5F6-8BA589B5F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67C26-74A4-42D0-8811-D4DF7E3B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06288-47EC-4D35-ACC3-5170EDA93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869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F3E3-F780-4B9A-B07A-83DA41C44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DF3E0-5FD3-487C-BDA5-205492559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1FDFEA-21A1-4002-AA00-AAB41E968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14709-BA30-4D92-8302-6B87BBB4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4037D-695B-460B-9888-78454AF30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1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EE12B-A4A3-410C-8A32-3FAEDB3C3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AE2BDB-42B8-457A-A4FA-8D7B426008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B2CC2-AB55-4016-8B68-7DC5DDA67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4E4E7-DF3A-4E0B-9B0C-1247966FD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35C76-96CD-491D-A763-E9A358D08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671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16BD-AFD3-46EE-994F-EEDCB45D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172EEE-D6C5-4227-8324-21A0194071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B414C-9493-43E2-B0A4-EF9961AB8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4580C3-8463-4D47-9337-F8D76AAB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1C469-3766-4558-B706-25A8080D3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C5FF36-5497-4461-B426-6575A3330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40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47341-91B1-4A57-8AAA-81B4C9998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0862B0-6791-4DC4-A799-EB7EC1886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25F41-2C30-4BF8-81E3-DC0BD83F6D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2B7B68-6C57-452D-B826-724A579AAA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0E18C9E-A57D-4231-8EF9-99976F24D0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3871C5-1497-4393-A7D3-4D1B2E35D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9289EC-BDA0-48E1-BCF7-E05A99645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F633AC-B352-48C4-8357-5134EA9FD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5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FE0E7-703D-4153-A77A-60A7478A9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DD57FE-65A5-4934-8649-72042E174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604AF8-2F64-4ECE-86EB-CC7655B8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70F0F-8CCA-4095-AFA9-3B5F0264D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02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45EF58-AE57-425C-BC56-730632A4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A1B89B-5BF5-46EB-A4A4-78DF8F46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F321B-16A9-4ADF-AD79-6497E9C6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30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3723A-9496-4C6C-8846-A4F4E8419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BA465-7043-4302-9CB0-7A57F94C8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4622AB-0A13-41B1-96EF-4F24EE181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099C5-03D1-4C2D-A736-8360160C3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9159D-D706-48F6-B560-AFFD432AE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85A1DA-392B-4EB1-972A-8B21ADA10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389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4DAB8-A8EA-4F90-B860-9BF4ACF76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1AD3F-7187-454E-9336-90729A3BA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5B2468-5D41-4F7E-9BA9-32A561512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B1118-525E-465F-9A0B-CE9C99DF7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9FA67-6211-4F38-A899-ED887897E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0B5FE-D948-4FF7-9EF4-A9233FF05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4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F4137-802F-4BFF-AB4D-9C4953A97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8F2156-82D7-4C0B-A487-EAC891CE7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42CD5-F763-4450-B3AE-5761C243AC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31A77-9F16-47E0-8E31-946239DE4408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8CF3-2470-4AE1-A9FA-A50305F08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E0AC2B-B147-463F-A53C-89056794D4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C9FCD-B7BC-4F1D-8A3A-4C3BC22E03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eepurl.com/dukmOv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://nasakentucky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nasa@uky.edu" TargetMode="External"/><Relationship Id="rId5" Type="http://schemas.openxmlformats.org/officeDocument/2006/relationships/hyperlink" Target="mailto:jacob.owen@uky.edu" TargetMode="External"/><Relationship Id="rId4" Type="http://schemas.openxmlformats.org/officeDocument/2006/relationships/hyperlink" Target="mailto:alexandre.martin@uky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1A3A82E5-6430-4509-BFFA-F75DFC55A35E}"/>
              </a:ext>
            </a:extLst>
          </p:cNvPr>
          <p:cNvSpPr/>
          <p:nvPr/>
        </p:nvSpPr>
        <p:spPr>
          <a:xfrm>
            <a:off x="1331427" y="848851"/>
            <a:ext cx="9358205" cy="5130588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92DB9E8-23BF-4BB1-B5B9-0276A22F2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1904" y="246106"/>
            <a:ext cx="8768192" cy="673938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NASA KY FUNDING PROGRAMS</a:t>
            </a:r>
          </a:p>
        </p:txBody>
      </p:sp>
      <p:pic>
        <p:nvPicPr>
          <p:cNvPr id="13" name="Picture 12" descr="Logo, company name&#10;&#10;Description automatically generated">
            <a:extLst>
              <a:ext uri="{FF2B5EF4-FFF2-40B4-BE49-F238E27FC236}">
                <a16:creationId xmlns:a16="http://schemas.microsoft.com/office/drawing/2014/main" id="{2EDC2AA0-AF80-4478-ACBA-E16BDB9EBA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301" y="5801727"/>
            <a:ext cx="2198260" cy="832988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D1F433FE-1A08-4E71-ABC8-CE13C9B974BC}"/>
              </a:ext>
            </a:extLst>
          </p:cNvPr>
          <p:cNvGrpSpPr/>
          <p:nvPr/>
        </p:nvGrpSpPr>
        <p:grpSpPr>
          <a:xfrm>
            <a:off x="9475833" y="4931104"/>
            <a:ext cx="1611163" cy="1611163"/>
            <a:chOff x="2887818" y="1171133"/>
            <a:chExt cx="1656202" cy="1656202"/>
          </a:xfrm>
          <a:solidFill>
            <a:srgbClr val="4472C4"/>
          </a:solidFill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D0F6376-1975-404C-8943-2C9B6F8CF883}"/>
                </a:ext>
              </a:extLst>
            </p:cNvPr>
            <p:cNvSpPr/>
            <p:nvPr/>
          </p:nvSpPr>
          <p:spPr>
            <a:xfrm>
              <a:off x="2887818" y="1171133"/>
              <a:ext cx="1656202" cy="1656202"/>
            </a:xfrm>
            <a:prstGeom prst="ellipse">
              <a:avLst/>
            </a:prstGeom>
            <a:grpFill/>
            <a:ln w="12700">
              <a:solidFill>
                <a:srgbClr val="002060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Oval 4">
              <a:extLst>
                <a:ext uri="{FF2B5EF4-FFF2-40B4-BE49-F238E27FC236}">
                  <a16:creationId xmlns:a16="http://schemas.microsoft.com/office/drawing/2014/main" id="{FCBC507D-3DFD-472A-9821-C4FF49BA3A89}"/>
                </a:ext>
              </a:extLst>
            </p:cNvPr>
            <p:cNvSpPr txBox="1"/>
            <p:nvPr/>
          </p:nvSpPr>
          <p:spPr>
            <a:xfrm>
              <a:off x="3130363" y="1413678"/>
              <a:ext cx="1171112" cy="1171112"/>
            </a:xfrm>
            <a:prstGeom prst="rect">
              <a:avLst/>
            </a:prstGeom>
            <a:grpFill/>
            <a:ln w="1270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marL="0" marR="0" lvl="0" indent="0" algn="ctr" defTabSz="10668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NASA KY Funding Programs</a:t>
              </a:r>
            </a:p>
          </p:txBody>
        </p:sp>
      </p:grp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84EE266B-37F9-4C91-89F5-168220B3CE1B}"/>
              </a:ext>
            </a:extLst>
          </p:cNvPr>
          <p:cNvGraphicFramePr/>
          <p:nvPr/>
        </p:nvGraphicFramePr>
        <p:xfrm>
          <a:off x="463247" y="848851"/>
          <a:ext cx="9409949" cy="6009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D61B819B-2AE8-D94B-D509-5E9E03F1833E}"/>
              </a:ext>
            </a:extLst>
          </p:cNvPr>
          <p:cNvSpPr txBox="1"/>
          <p:nvPr/>
        </p:nvSpPr>
        <p:spPr>
          <a:xfrm>
            <a:off x="3046063" y="6122411"/>
            <a:ext cx="6247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Next solicitations open soon: NASAKY.ORG &gt; Projects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736269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2A4E27-84BE-4C5C-A769-B056795C005A}"/>
              </a:ext>
            </a:extLst>
          </p:cNvPr>
          <p:cNvSpPr txBox="1">
            <a:spLocks/>
          </p:cNvSpPr>
          <p:nvPr/>
        </p:nvSpPr>
        <p:spPr>
          <a:xfrm>
            <a:off x="696384" y="325621"/>
            <a:ext cx="10799233" cy="71371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j-cs"/>
              </a:rPr>
              <a:t>NASA KY RESEARCH AREAS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4B9E3B-722C-4BC7-94AE-C66B82AF2BE5}"/>
              </a:ext>
            </a:extLst>
          </p:cNvPr>
          <p:cNvSpPr txBox="1"/>
          <p:nvPr/>
        </p:nvSpPr>
        <p:spPr>
          <a:xfrm>
            <a:off x="1166980" y="2200240"/>
            <a:ext cx="10722454" cy="3276635"/>
          </a:xfrm>
          <a:prstGeom prst="rect">
            <a:avLst/>
          </a:prstGeom>
          <a:noFill/>
        </p:spPr>
        <p:txBody>
          <a:bodyPr wrap="square" numCol="2" rtlCol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Fluid dynamics and re-entry physics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Thermal protection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Hypersonics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Energy storage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Solar energy optimization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Biomedical technology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Machine learning / AI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Computational modeling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Advanced aerial mobility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Electric aircraft and propulsion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Astrophysics and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Heliophysics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Additive manufacturing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Robotics and autonomous systems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Air traffic management / logistics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Spacecraft navigation &amp; control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Microgravity experimentation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Microfluidics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Remote sensing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Flight instrumentation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UAV systems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0A718-EE2A-49CB-A371-502A69A1AF3A}"/>
              </a:ext>
            </a:extLst>
          </p:cNvPr>
          <p:cNvSpPr txBox="1"/>
          <p:nvPr/>
        </p:nvSpPr>
        <p:spPr>
          <a:xfrm>
            <a:off x="1209964" y="300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AA180B-0D67-4849-9213-37706E0A328E}"/>
              </a:ext>
            </a:extLst>
          </p:cNvPr>
          <p:cNvSpPr txBox="1"/>
          <p:nvPr/>
        </p:nvSpPr>
        <p:spPr>
          <a:xfrm>
            <a:off x="734773" y="1039338"/>
            <a:ext cx="107224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Research areas for KY NASA EPSCoR &amp; SPACE GRANT include: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Aerospace, Biomedical, Energy, Materials, Manufacturing, Data Science and more </a:t>
            </a:r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BC5CB236-88FA-4E30-8C0D-9A3E87435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038" y="5840234"/>
            <a:ext cx="2198260" cy="83298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97DB736-007E-75CA-0B63-E77AB0014750}"/>
              </a:ext>
            </a:extLst>
          </p:cNvPr>
          <p:cNvSpPr txBox="1"/>
          <p:nvPr/>
        </p:nvSpPr>
        <p:spPr>
          <a:xfrm>
            <a:off x="2113895" y="5476875"/>
            <a:ext cx="88286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 panose="02040503050406030204" pitchFamily="18" charset="0"/>
                <a:ea typeface="Cambria" panose="02040503050406030204" pitchFamily="18" charset="0"/>
                <a:cs typeface="+mn-cs"/>
              </a:rPr>
              <a:t>Research areas: NASA missions, NASA-related research areas, and research utilizing NASA data and technology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  <a:ea typeface="Cambria" panose="020405030504060302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1623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22A4E27-84BE-4C5C-A769-B056795C005A}"/>
              </a:ext>
            </a:extLst>
          </p:cNvPr>
          <p:cNvSpPr txBox="1">
            <a:spLocks/>
          </p:cNvSpPr>
          <p:nvPr/>
        </p:nvSpPr>
        <p:spPr>
          <a:xfrm>
            <a:off x="2211822" y="969103"/>
            <a:ext cx="7768357" cy="7137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>
                <a:latin typeface="Cambria" panose="02040503050406030204" pitchFamily="18" charset="0"/>
                <a:ea typeface="Cambria" panose="02040503050406030204" pitchFamily="18" charset="0"/>
              </a:rPr>
              <a:t>CONTACT NASA KY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0E0A718-EE2A-49CB-A371-502A69A1AF3A}"/>
              </a:ext>
            </a:extLst>
          </p:cNvPr>
          <p:cNvSpPr txBox="1"/>
          <p:nvPr/>
        </p:nvSpPr>
        <p:spPr>
          <a:xfrm>
            <a:off x="1209964" y="300181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BC5CB236-88FA-4E30-8C0D-9A3E87435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5038" y="5840234"/>
            <a:ext cx="2198260" cy="832988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9249E7D8-693F-4DB6-8E3A-E965AAD0284C}"/>
              </a:ext>
            </a:extLst>
          </p:cNvPr>
          <p:cNvSpPr txBox="1">
            <a:spLocks/>
          </p:cNvSpPr>
          <p:nvPr/>
        </p:nvSpPr>
        <p:spPr>
          <a:xfrm>
            <a:off x="1491916" y="2113996"/>
            <a:ext cx="4987003" cy="3785652"/>
          </a:xfrm>
          <a:prstGeom prst="rect">
            <a:avLst/>
          </a:prstGeom>
        </p:spPr>
        <p:txBody>
          <a:bodyPr anchor="ctr">
            <a:sp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Dr. Alexandre Martin, Director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alexandre.martin@uky.edu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Jacob Owen, Associate Director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jacob.owen@uky.edu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(859) 323-4542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Email: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nasa@uky.edu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Website: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nasakentucky.org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03C91E-D267-407D-AFC6-E257ACE18A7A}"/>
              </a:ext>
            </a:extLst>
          </p:cNvPr>
          <p:cNvSpPr txBox="1"/>
          <p:nvPr/>
        </p:nvSpPr>
        <p:spPr>
          <a:xfrm>
            <a:off x="7619719" y="2329439"/>
            <a:ext cx="2976712" cy="5329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NASA KY Email List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BABFA70-2ACC-4EE5-99CE-7ACF0998624D}"/>
              </a:ext>
            </a:extLst>
          </p:cNvPr>
          <p:cNvSpPr txBox="1">
            <a:spLocks/>
          </p:cNvSpPr>
          <p:nvPr/>
        </p:nvSpPr>
        <p:spPr>
          <a:xfrm>
            <a:off x="7293425" y="3001638"/>
            <a:ext cx="3867429" cy="830997"/>
          </a:xfrm>
          <a:prstGeom prst="rect">
            <a:avLst/>
          </a:prstGeom>
        </p:spPr>
        <p:txBody>
          <a:bodyPr wrap="square" anchor="ctr">
            <a:sp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Sign-up Form: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8"/>
              </a:rPr>
              <a:t>http://eepurl.com/dukmOv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485BD1B-4853-4CF1-9703-DB0CB90AE480}"/>
              </a:ext>
            </a:extLst>
          </p:cNvPr>
          <p:cNvCxnSpPr/>
          <p:nvPr/>
        </p:nvCxnSpPr>
        <p:spPr>
          <a:xfrm>
            <a:off x="1394695" y="2011679"/>
            <a:ext cx="956148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876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310</Words>
  <Application>Microsoft Office PowerPoint</Application>
  <PresentationFormat>Widescreen</PresentationFormat>
  <Paragraphs>60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Office Theme</vt:lpstr>
      <vt:lpstr>NASA KY FUNDING PROGRAMS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Owen</dc:creator>
  <cp:lastModifiedBy>Jacob Owen</cp:lastModifiedBy>
  <cp:revision>473</cp:revision>
  <dcterms:created xsi:type="dcterms:W3CDTF">2021-11-16T18:41:07Z</dcterms:created>
  <dcterms:modified xsi:type="dcterms:W3CDTF">2024-11-06T15:45:35Z</dcterms:modified>
</cp:coreProperties>
</file>