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6" r:id="rId5"/>
    <p:sldId id="260" r:id="rId6"/>
    <p:sldId id="261" r:id="rId7"/>
    <p:sldId id="265" r:id="rId8"/>
    <p:sldId id="262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9" autoAdjust="0"/>
    <p:restoredTop sz="94660"/>
  </p:normalViewPr>
  <p:slideViewPr>
    <p:cSldViewPr snapToGrid="0">
      <p:cViewPr varScale="1">
        <p:scale>
          <a:sx n="12" d="100"/>
          <a:sy n="12" d="100"/>
        </p:scale>
        <p:origin x="11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elsevier.com/connect/how-to-give-a-dynamic-scientific-presentation" TargetMode="External"/><Relationship Id="rId4" Type="http://schemas.openxmlformats.org/officeDocument/2006/relationships/hyperlink" Target="https://www.youtube.com/watch?v=q6y43AdOi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74D4E-B271-4ED9-863F-C3EF0AC2F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A9CF46-1BFA-4199-87AA-66EF63BFE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250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4D77C-82B6-4EED-8116-2B863F277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6AF7E-42CC-42FB-9F67-4D27747CF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2FE27-3940-4BCA-84FD-AAF675286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33142-6696-4025-962E-7F4141090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63579-41A9-47B9-A990-9C46D2E82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697" y="5365624"/>
            <a:ext cx="14358114" cy="107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Details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40" y="6720841"/>
            <a:ext cx="1499616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Upload/attach your </a:t>
            </a:r>
            <a:r>
              <a:rPr lang="en-US" sz="4800" b="1" i="1" dirty="0"/>
              <a:t>Microsoft Word</a:t>
            </a:r>
            <a:r>
              <a:rPr lang="en-US" sz="4800" b="1" dirty="0"/>
              <a:t> file that follows these prescriptions:</a:t>
            </a:r>
            <a:endParaRPr lang="en-US" sz="4800" dirty="0"/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	Layout:</a:t>
            </a:r>
            <a:r>
              <a:rPr lang="en-US" sz="4800" dirty="0"/>
              <a:t>	1-inch margins, portrait.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Font:</a:t>
            </a:r>
            <a:r>
              <a:rPr lang="en-US" sz="4800" dirty="0"/>
              <a:t> 		Times New Roman, 12 </a:t>
            </a:r>
            <a:r>
              <a:rPr lang="en-US" sz="4800" dirty="0" err="1"/>
              <a:t>pt</a:t>
            </a:r>
            <a:r>
              <a:rPr lang="en-US" sz="4800" dirty="0"/>
              <a:t>; for symbols</a:t>
            </a:r>
            <a:r>
              <a:rPr lang="en-US" sz="4800" b="1" dirty="0"/>
              <a:t>, </a:t>
            </a:r>
            <a:r>
              <a:rPr lang="en-US" sz="4800" dirty="0"/>
              <a:t>use symbol font within </a:t>
            </a:r>
            <a:r>
              <a:rPr lang="en-US" sz="4800" i="1" dirty="0"/>
              <a:t>MS Word</a:t>
            </a:r>
            <a:r>
              <a:rPr lang="en-US" sz="4800" dirty="0"/>
              <a:t>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Paragraph: 	</a:t>
            </a:r>
            <a:r>
              <a:rPr lang="en-US" sz="4800" dirty="0"/>
              <a:t>Single spacing; 0 </a:t>
            </a:r>
            <a:r>
              <a:rPr lang="en-US" sz="4800" dirty="0" err="1"/>
              <a:t>pt</a:t>
            </a:r>
            <a:r>
              <a:rPr lang="en-US" sz="4800" dirty="0"/>
              <a:t> spacing before and after line.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Title:</a:t>
            </a:r>
            <a:r>
              <a:rPr lang="en-US" sz="4800" dirty="0"/>
              <a:t> 		As shown in example; </a:t>
            </a:r>
            <a:r>
              <a:rPr lang="en-US" sz="4800" b="1" dirty="0"/>
              <a:t>bold</a:t>
            </a:r>
            <a:r>
              <a:rPr lang="en-US" sz="4800" dirty="0"/>
              <a:t> type; upper case for proper nouns only. </a:t>
            </a:r>
          </a:p>
          <a:p>
            <a:r>
              <a:rPr lang="en-US" sz="4800" dirty="0"/>
              <a:t>    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Authors:</a:t>
            </a:r>
            <a:r>
              <a:rPr lang="en-US" sz="4800" dirty="0"/>
              <a:t> 	As shown in example; use superscripts if necessary. Centered.</a:t>
            </a:r>
          </a:p>
          <a:p>
            <a:r>
              <a:rPr lang="en-US" sz="4800" dirty="0"/>
              <a:t>		     (Superscripts not necessary for multiple authors with single affiliation).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Affiliations:</a:t>
            </a:r>
            <a:r>
              <a:rPr lang="en-US" sz="4800" dirty="0"/>
              <a:t> 	As shown in example.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Abstract body</a:t>
            </a:r>
            <a:endParaRPr lang="en-US" sz="4800" dirty="0"/>
          </a:p>
          <a:p>
            <a:pPr lvl="0"/>
            <a:r>
              <a:rPr lang="en-US" sz="4800" dirty="0"/>
              <a:t>250 words or less.</a:t>
            </a:r>
          </a:p>
          <a:p>
            <a:pPr lvl="0"/>
            <a:r>
              <a:rPr lang="en-US" sz="4800" dirty="0"/>
              <a:t>Alignment left.</a:t>
            </a:r>
          </a:p>
          <a:p>
            <a:pPr lvl="0"/>
            <a:r>
              <a:rPr lang="en-US" sz="4800" dirty="0"/>
              <a:t>Indent first line 5 spaces (do </a:t>
            </a:r>
            <a:r>
              <a:rPr lang="en-US" sz="4800" u="sng" dirty="0"/>
              <a:t>not</a:t>
            </a:r>
            <a:r>
              <a:rPr lang="en-US" sz="4800" dirty="0"/>
              <a:t> use tab key!).</a:t>
            </a:r>
          </a:p>
          <a:p>
            <a:pPr lvl="0"/>
            <a:r>
              <a:rPr lang="en-US" sz="4800" dirty="0"/>
              <a:t>Abstract body may contain paragraphs with identical indentation as above.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AA73-0612-43D9-8096-C063E8C0A2F7}"/>
              </a:ext>
            </a:extLst>
          </p:cNvPr>
          <p:cNvSpPr txBox="1"/>
          <p:nvPr/>
        </p:nvSpPr>
        <p:spPr>
          <a:xfrm>
            <a:off x="20848320" y="5782122"/>
            <a:ext cx="2009394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Abstract Example</a:t>
            </a:r>
            <a:endParaRPr lang="en-US" sz="4800" dirty="0"/>
          </a:p>
          <a:p>
            <a:pPr algn="ctr"/>
            <a:r>
              <a:rPr lang="en-US" sz="4800" b="1" dirty="0"/>
              <a:t> </a:t>
            </a:r>
            <a:endParaRPr lang="en-US" sz="4800" dirty="0"/>
          </a:p>
          <a:p>
            <a:pPr algn="ctr"/>
            <a:r>
              <a:rPr lang="en-US" sz="4800" b="1" dirty="0"/>
              <a:t>High-resolution stratigraphy of the Lexington Limestone (Ordovician) within cores and outcrop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pPr algn="ctr"/>
            <a:r>
              <a:rPr lang="en-US" sz="4800" dirty="0"/>
              <a:t>Daniel W. Draper</a:t>
            </a:r>
            <a:r>
              <a:rPr lang="en-US" sz="4800" baseline="30000" dirty="0"/>
              <a:t>1</a:t>
            </a:r>
            <a:r>
              <a:rPr lang="en-US" sz="4800" dirty="0"/>
              <a:t>, William M. Andrews</a:t>
            </a:r>
            <a:r>
              <a:rPr lang="en-US" sz="4800" baseline="30000" dirty="0"/>
              <a:t>2</a:t>
            </a:r>
            <a:r>
              <a:rPr lang="en-US" sz="4800" dirty="0"/>
              <a:t>, and Walter S. Borowski</a:t>
            </a:r>
            <a:r>
              <a:rPr lang="en-US" sz="4800" baseline="30000" dirty="0"/>
              <a:t>1</a:t>
            </a:r>
            <a:endParaRPr lang="en-US" sz="4800" dirty="0"/>
          </a:p>
          <a:p>
            <a:pPr algn="ctr"/>
            <a:r>
              <a:rPr lang="en-US" sz="4800" dirty="0"/>
              <a:t> </a:t>
            </a:r>
          </a:p>
          <a:p>
            <a:pPr algn="ctr"/>
            <a:r>
              <a:rPr lang="en-US" sz="4800" baseline="30000" dirty="0"/>
              <a:t>1 </a:t>
            </a:r>
            <a:r>
              <a:rPr lang="en-US" sz="4800" dirty="0"/>
              <a:t>Department of Geosciences, Eastern Kentucky University, Richmond, KY 40475</a:t>
            </a:r>
          </a:p>
          <a:p>
            <a:pPr algn="ctr"/>
            <a:r>
              <a:rPr lang="en-US" sz="4800" baseline="30000" dirty="0"/>
              <a:t>2 </a:t>
            </a:r>
            <a:r>
              <a:rPr lang="en-US" sz="4800" dirty="0"/>
              <a:t>Earth Analysis Research Library, Kentucky Geological Survey, Lexington, KY 40506</a:t>
            </a:r>
          </a:p>
          <a:p>
            <a:r>
              <a:rPr lang="en-US" sz="4800" dirty="0"/>
              <a:t> </a:t>
            </a:r>
          </a:p>
          <a:p>
            <a:r>
              <a:rPr lang="en-US" sz="4800"/>
              <a:t>      The </a:t>
            </a:r>
            <a:r>
              <a:rPr lang="en-US" sz="4800" dirty="0"/>
              <a:t>Lexington Limestone (Ordovician) crops out in central Kentucky and was deposited in shallow marine environments on a carbonate platform. It is chiefly limestone but contains a significant amount of shale </a:t>
            </a:r>
            <a:r>
              <a:rPr lang="en-US" dirty="0"/>
              <a:t>interbeds. 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D200E-DE99-4D5B-A444-66C64A0A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0" y="18031740"/>
            <a:ext cx="17495520" cy="13121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8BC7A-13A1-4CF0-BA99-B8CC3CA2F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0D9BC-F0DE-4C00-B456-E5DFD9A2D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AA82C-AD35-4D32-9415-DB48054AA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04642-C730-4BA1-A6A1-16604F087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56" y="1288473"/>
            <a:ext cx="4739670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13965434" y="19817037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F3341-014A-4760-AD38-7C6AA48AF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wide x 36”high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5A3BAE-1A50-441D-828E-71A51B14D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FEB1F-520F-49D7-9331-0B0F8475E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3848-F065-4B44-8CE7-5F3AB6700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96" y="17020066"/>
            <a:ext cx="12432434" cy="86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researcher </a:t>
            </a:r>
            <a:r>
              <a:rPr lang="en-US" sz="72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without attribution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83265-0C5F-477B-A6E8-717349720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960" y="203200"/>
            <a:ext cx="5044440" cy="418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C1F45-84B8-4F41-A2A9-0839BC23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8" y="416226"/>
            <a:ext cx="4739670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2387</TotalTime>
  <Words>960</Words>
  <Application>Microsoft Office PowerPoint</Application>
  <PresentationFormat>Custom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33</cp:revision>
  <dcterms:created xsi:type="dcterms:W3CDTF">2020-08-13T18:47:04Z</dcterms:created>
  <dcterms:modified xsi:type="dcterms:W3CDTF">2024-09-13T20:09:10Z</dcterms:modified>
</cp:coreProperties>
</file>