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6" r:id="rId5"/>
    <p:sldId id="263" r:id="rId6"/>
    <p:sldId id="260" r:id="rId7"/>
    <p:sldId id="261" r:id="rId8"/>
    <p:sldId id="265" r:id="rId9"/>
    <p:sldId id="262" r:id="rId10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4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sevier.com/connect/how-to-give-a-dynamic-scientific-presentation" TargetMode="External"/><Relationship Id="rId5" Type="http://schemas.openxmlformats.org/officeDocument/2006/relationships/hyperlink" Target="https://www.youtube.com/watch?v=q6y43AdOitA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CF2DB-2798-1D5F-C559-C85B5F57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200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Details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1640" y="6720841"/>
            <a:ext cx="1499616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Upload/attach your </a:t>
            </a:r>
            <a:r>
              <a:rPr lang="en-US" sz="4800" b="1" i="1" dirty="0"/>
              <a:t>Microsoft Word</a:t>
            </a:r>
            <a:r>
              <a:rPr lang="en-US" sz="4800" b="1" dirty="0"/>
              <a:t> file that follows these prescriptions:</a:t>
            </a:r>
            <a:endParaRPr lang="en-US" sz="4800" dirty="0"/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	Layout:</a:t>
            </a:r>
            <a:r>
              <a:rPr lang="en-US" sz="4800" dirty="0"/>
              <a:t>	1-inch margins, portrait.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Font:</a:t>
            </a:r>
            <a:r>
              <a:rPr lang="en-US" sz="4800" dirty="0"/>
              <a:t> 		Times New Roman, 12 </a:t>
            </a:r>
            <a:r>
              <a:rPr lang="en-US" sz="4800" dirty="0" err="1"/>
              <a:t>pt</a:t>
            </a:r>
            <a:r>
              <a:rPr lang="en-US" sz="4800" dirty="0"/>
              <a:t>; for symbols</a:t>
            </a:r>
            <a:r>
              <a:rPr lang="en-US" sz="4800" b="1" dirty="0"/>
              <a:t>, </a:t>
            </a:r>
            <a:r>
              <a:rPr lang="en-US" sz="4800" dirty="0"/>
              <a:t>use symbol font within </a:t>
            </a:r>
            <a:r>
              <a:rPr lang="en-US" sz="4800" i="1" dirty="0"/>
              <a:t>MS Word</a:t>
            </a:r>
            <a:r>
              <a:rPr lang="en-US" sz="4800" dirty="0"/>
              <a:t>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Paragraph: 	</a:t>
            </a:r>
            <a:r>
              <a:rPr lang="en-US" sz="4800" dirty="0"/>
              <a:t>Single spacing; 0 </a:t>
            </a:r>
            <a:r>
              <a:rPr lang="en-US" sz="4800" dirty="0" err="1"/>
              <a:t>pt</a:t>
            </a:r>
            <a:r>
              <a:rPr lang="en-US" sz="4800" dirty="0"/>
              <a:t> spacing before and after line.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Title:</a:t>
            </a:r>
            <a:r>
              <a:rPr lang="en-US" sz="4800" dirty="0"/>
              <a:t> 		As shown in example; </a:t>
            </a:r>
            <a:r>
              <a:rPr lang="en-US" sz="4800" b="1" dirty="0"/>
              <a:t>bold</a:t>
            </a:r>
            <a:r>
              <a:rPr lang="en-US" sz="4800" dirty="0"/>
              <a:t> type; upper case for proper nouns only. </a:t>
            </a:r>
          </a:p>
          <a:p>
            <a:r>
              <a:rPr lang="en-US" sz="4800" dirty="0"/>
              <a:t>    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Authors:</a:t>
            </a:r>
            <a:r>
              <a:rPr lang="en-US" sz="4800" dirty="0"/>
              <a:t> 	As shown in example; use superscripts if necessary. Centered.</a:t>
            </a:r>
          </a:p>
          <a:p>
            <a:r>
              <a:rPr lang="en-US" sz="4800" dirty="0"/>
              <a:t>		     (Superscripts not necessary for multiple authors with single affiliation).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Affiliations:</a:t>
            </a:r>
            <a:r>
              <a:rPr lang="en-US" sz="4800" dirty="0"/>
              <a:t> 	As shown in example. Centered.</a:t>
            </a:r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Abstract body</a:t>
            </a:r>
            <a:endParaRPr lang="en-US" sz="4800" dirty="0"/>
          </a:p>
          <a:p>
            <a:pPr lvl="0"/>
            <a:r>
              <a:rPr lang="en-US" sz="4800" dirty="0"/>
              <a:t>250 words or less.</a:t>
            </a:r>
          </a:p>
          <a:p>
            <a:pPr lvl="0"/>
            <a:r>
              <a:rPr lang="en-US" sz="4800" dirty="0"/>
              <a:t>Alignment left.</a:t>
            </a:r>
          </a:p>
          <a:p>
            <a:pPr lvl="0"/>
            <a:r>
              <a:rPr lang="en-US" sz="4800" dirty="0"/>
              <a:t>Indent first line 5 spaces (do </a:t>
            </a:r>
            <a:r>
              <a:rPr lang="en-US" sz="4800" u="sng" dirty="0"/>
              <a:t>not</a:t>
            </a:r>
            <a:r>
              <a:rPr lang="en-US" sz="4800" dirty="0"/>
              <a:t> use tab key!).</a:t>
            </a:r>
          </a:p>
          <a:p>
            <a:pPr lvl="0"/>
            <a:r>
              <a:rPr lang="en-US" sz="4800" dirty="0"/>
              <a:t>Abstract body may contain paragraphs with identical indentation as above.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7AA73-0612-43D9-8096-C063E8C0A2F7}"/>
              </a:ext>
            </a:extLst>
          </p:cNvPr>
          <p:cNvSpPr txBox="1"/>
          <p:nvPr/>
        </p:nvSpPr>
        <p:spPr>
          <a:xfrm>
            <a:off x="20848320" y="5782122"/>
            <a:ext cx="2009394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/>
          </a:p>
          <a:p>
            <a:r>
              <a:rPr lang="en-US" sz="4800" b="1" u="sng" dirty="0"/>
              <a:t>Abstract Example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="1" dirty="0"/>
              <a:t>High-resolution stratigraphy of the Lexington Limestone (Ordovician) within cores and outcrop</a:t>
            </a:r>
            <a:br>
              <a:rPr lang="en-US" sz="4800" b="1" dirty="0"/>
            </a:br>
            <a:endParaRPr lang="en-US" sz="4800" dirty="0"/>
          </a:p>
          <a:p>
            <a:r>
              <a:rPr lang="en-US" sz="4800" dirty="0"/>
              <a:t>Daniel Draper</a:t>
            </a:r>
            <a:r>
              <a:rPr lang="en-US" sz="4800" baseline="30000" dirty="0"/>
              <a:t>1</a:t>
            </a:r>
            <a:r>
              <a:rPr lang="en-US" sz="4800" dirty="0"/>
              <a:t>, William Andrews</a:t>
            </a:r>
            <a:r>
              <a:rPr lang="en-US" sz="4800" baseline="30000" dirty="0"/>
              <a:t>2</a:t>
            </a:r>
            <a:r>
              <a:rPr lang="en-US" sz="4800" dirty="0"/>
              <a:t>, and Walter S. Borowski</a:t>
            </a:r>
            <a:r>
              <a:rPr lang="en-US" sz="4800" baseline="30000" dirty="0"/>
              <a:t>1</a:t>
            </a:r>
            <a:endParaRPr lang="en-US" sz="4800" dirty="0"/>
          </a:p>
          <a:p>
            <a:r>
              <a:rPr lang="en-US" sz="4800" dirty="0"/>
              <a:t> </a:t>
            </a:r>
          </a:p>
          <a:p>
            <a:r>
              <a:rPr lang="en-US" sz="4800" baseline="30000" dirty="0"/>
              <a:t>1</a:t>
            </a:r>
            <a:r>
              <a:rPr lang="en-US" sz="4800" dirty="0"/>
              <a:t>Department of Geosciences, Eastern Kentucky University, Richmond, KY 40475</a:t>
            </a:r>
          </a:p>
          <a:p>
            <a:r>
              <a:rPr lang="en-US" sz="4800" baseline="30000" dirty="0"/>
              <a:t>2</a:t>
            </a:r>
            <a:r>
              <a:rPr lang="en-US" sz="4800" dirty="0"/>
              <a:t>Kentucky Geological Survey, University of Kentucky, Lexington, KY 40506</a:t>
            </a:r>
          </a:p>
          <a:p>
            <a:r>
              <a:rPr lang="en-US" sz="4800" dirty="0"/>
              <a:t> </a:t>
            </a:r>
          </a:p>
          <a:p>
            <a:endParaRPr lang="en-US" sz="4800" dirty="0"/>
          </a:p>
          <a:p>
            <a:r>
              <a:rPr lang="en-US" sz="4800" dirty="0"/>
              <a:t>      The Lexington Limestone (Ordovician) crops out in central Kentucky and was deposited in shallow marine environments on a carbonate platform. It is chiefly limestone but contains a significant amount of shale interbeds… </a:t>
            </a:r>
            <a:r>
              <a:rPr lang="en-US" sz="4800" i="1" dirty="0"/>
              <a:t>etc.</a:t>
            </a:r>
            <a:endParaRPr lang="en-US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3D200E-DE99-4D5B-A444-66C64A0A5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530" y="18031740"/>
            <a:ext cx="17495520" cy="131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5833419"/>
            <a:ext cx="38404799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15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following is an example of a portion of a proper abstract as it will appear in the program:</a:t>
            </a:r>
          </a:p>
          <a:p>
            <a:pPr marL="0" marR="0">
              <a:spcBef>
                <a:spcPts val="1150"/>
              </a:spcBef>
              <a:spcAft>
                <a:spcPts val="0"/>
              </a:spcAft>
            </a:pP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8415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													BOTANY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2735" marR="0">
              <a:spcBef>
                <a:spcPts val="575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Taxonomic status of the varieties of 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). AMY E. TRAUTH* and ROBERT F.C. NACZI, Department of Biological Sciences, Northern Kentucky University, Highland Heights, KY 41099.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5910" marR="0" indent="13081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), is an uncommon plant ranging throughout most of eastern North America. Two varieties have been described for the species: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and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latifolia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Torrey and </a:t>
            </a:r>
            <a:r>
              <a:rPr lang="en-US" sz="72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Gray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taxonomic ........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5ECBB-ACD0-FFA2-AEA8-716883D4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58"/>
          <a:stretch/>
        </p:blipFill>
        <p:spPr>
          <a:xfrm>
            <a:off x="12331831" y="17628349"/>
            <a:ext cx="17532927" cy="111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07" y="18159007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22195034" y="19610559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x 36”.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32623731" y="15750378"/>
            <a:ext cx="9570720" cy="119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researcher </a:t>
            </a:r>
            <a:r>
              <a:rPr lang="en-US" sz="72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without attribution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2369</TotalTime>
  <Words>1074</Words>
  <Application>Microsoft Office PowerPoint</Application>
  <PresentationFormat>Custom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27</cp:revision>
  <dcterms:created xsi:type="dcterms:W3CDTF">2020-08-13T18:47:04Z</dcterms:created>
  <dcterms:modified xsi:type="dcterms:W3CDTF">2023-01-04T17:22:44Z</dcterms:modified>
</cp:coreProperties>
</file>