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60" r:id="rId5"/>
    <p:sldId id="269" r:id="rId6"/>
    <p:sldId id="261" r:id="rId7"/>
    <p:sldId id="262" r:id="rId8"/>
    <p:sldId id="263" r:id="rId9"/>
    <p:sldId id="264" r:id="rId10"/>
    <p:sldId id="265" r:id="rId11"/>
    <p:sldId id="266" r:id="rId12"/>
    <p:sldId id="267" r:id="rId13"/>
    <p:sldId id="268" r:id="rId14"/>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 d="100"/>
          <a:sy n="14" d="100"/>
        </p:scale>
        <p:origin x="12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6000" dirty="0"/>
              <a:t>Spatial Organization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Spatial Organization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D2A-45FE-A60C-4E8A3A5E1CA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3D2A-45FE-A60C-4E8A3A5E1CA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3D2A-45FE-A60C-4E8A3A5E1CA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09D-406C-829F-4EE44C9B86B3}"/>
              </c:ext>
            </c:extLst>
          </c:dPt>
          <c:dLbls>
            <c:dLbl>
              <c:idx val="0"/>
              <c:layout>
                <c:manualLayout>
                  <c:x val="-0.21787750564805844"/>
                  <c:y val="0.15409487566559105"/>
                </c:manualLayout>
              </c:layout>
              <c:tx>
                <c:rich>
                  <a:bodyPr rot="0" spcFirstLastPara="1" vertOverflow="ellipsis" vert="horz" wrap="non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8E18D8C-2BD2-449E-9186-AF4B39D085E3}" type="CATEGORYNAME">
                      <a:rPr lang="en-US" sz="6000" dirty="0"/>
                      <a:pPr>
                        <a:defRPr/>
                      </a:pPr>
                      <a:t>[CATEGORY NAME]</a:t>
                    </a:fld>
                    <a:r>
                      <a:rPr lang="en-US" sz="6000" baseline="0" dirty="0"/>
                      <a:t>
</a:t>
                    </a:r>
                    <a:fld id="{1B3AA828-A06F-446B-BA97-022E7A60FFDC}" type="PERCENTAGE">
                      <a:rPr lang="en-US" sz="6000" baseline="0" dirty="0"/>
                      <a:pPr>
                        <a:defRPr/>
                      </a:pPr>
                      <a:t>[PERCENTAGE]</a:t>
                    </a:fld>
                    <a:endParaRPr lang="en-US" sz="6000" baseline="0" dirty="0"/>
                  </a:p>
                </c:rich>
              </c:tx>
              <c:spPr>
                <a:noFill/>
                <a:ln>
                  <a:noFill/>
                </a:ln>
                <a:effectLst/>
              </c:spPr>
              <c:txPr>
                <a:bodyPr rot="0" spcFirstLastPara="1" vertOverflow="ellipsis" vert="horz" wrap="non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56581159478011"/>
                      <c:h val="0.20954827742553161"/>
                    </c:manualLayout>
                  </c15:layout>
                  <c15:dlblFieldTable/>
                  <c15:showDataLabelsRange val="0"/>
                </c:ext>
                <c:ext xmlns:c16="http://schemas.microsoft.com/office/drawing/2014/chart" uri="{C3380CC4-5D6E-409C-BE32-E72D297353CC}">
                  <c16:uniqueId val="{00000001-3D2A-45FE-A60C-4E8A3A5E1CA9}"/>
                </c:ext>
              </c:extLst>
            </c:dLbl>
            <c:dLbl>
              <c:idx val="1"/>
              <c:layout>
                <c:manualLayout>
                  <c:x val="-0.21490027303452086"/>
                  <c:y val="-0.24334293303832349"/>
                </c:manualLayout>
              </c:layout>
              <c:tx>
                <c:rich>
                  <a:bodyPr/>
                  <a:lstStyle/>
                  <a:p>
                    <a:fld id="{F30AF994-277F-4347-A32F-2952D905FA4D}" type="CATEGORYNAME">
                      <a:rPr lang="en-US" sz="6000"/>
                      <a:pPr/>
                      <a:t>[CATEGORY NAME]</a:t>
                    </a:fld>
                    <a:r>
                      <a:rPr lang="en-US" sz="6000" baseline="0" dirty="0"/>
                      <a:t>
</a:t>
                    </a:r>
                    <a:fld id="{A9293DC7-53E8-46EA-BD5E-2DE87E4EB5F7}" type="PERCENTAGE">
                      <a:rPr lang="en-US" sz="6000" baseline="0"/>
                      <a:pPr/>
                      <a:t>[PERCENTAGE]</a:t>
                    </a:fld>
                    <a:endParaRPr lang="en-US" sz="60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1079230350908804"/>
                      <c:h val="0.27259516307854204"/>
                    </c:manualLayout>
                  </c15:layout>
                  <c15:dlblFieldTable/>
                  <c15:showDataLabelsRange val="0"/>
                </c:ext>
                <c:ext xmlns:c16="http://schemas.microsoft.com/office/drawing/2014/chart" uri="{C3380CC4-5D6E-409C-BE32-E72D297353CC}">
                  <c16:uniqueId val="{00000002-3D2A-45FE-A60C-4E8A3A5E1CA9}"/>
                </c:ext>
              </c:extLst>
            </c:dLbl>
            <c:dLbl>
              <c:idx val="2"/>
              <c:layout>
                <c:manualLayout>
                  <c:x val="4.6182528485328375E-2"/>
                  <c:y val="9.2443858108104807E-2"/>
                </c:manualLayout>
              </c:layout>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0543457291292045"/>
                      <c:h val="0.27259516307854204"/>
                    </c:manualLayout>
                  </c15:layout>
                </c:ext>
                <c:ext xmlns:c16="http://schemas.microsoft.com/office/drawing/2014/chart" uri="{C3380CC4-5D6E-409C-BE32-E72D297353CC}">
                  <c16:uniqueId val="{00000003-3D2A-45FE-A60C-4E8A3A5E1C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Text</c:v>
                </c:pt>
                <c:pt idx="1">
                  <c:v>Graphics</c:v>
                </c:pt>
                <c:pt idx="2">
                  <c:v>Empty Space</c:v>
                </c:pt>
              </c:strCache>
            </c:strRef>
          </c:cat>
          <c:val>
            <c:numRef>
              <c:f>Sheet1!$B$2:$B$5</c:f>
              <c:numCache>
                <c:formatCode>0%</c:formatCode>
                <c:ptCount val="4"/>
                <c:pt idx="0">
                  <c:v>0.2</c:v>
                </c:pt>
                <c:pt idx="1">
                  <c:v>0.4</c:v>
                </c:pt>
                <c:pt idx="2">
                  <c:v>0.4</c:v>
                </c:pt>
              </c:numCache>
            </c:numRef>
          </c:val>
          <c:extLst>
            <c:ext xmlns:c16="http://schemas.microsoft.com/office/drawing/2014/chart" uri="{C3380CC4-5D6E-409C-BE32-E72D297353CC}">
              <c16:uniqueId val="{00000000-3D2A-45FE-A60C-4E8A3A5E1CA9}"/>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6000" dirty="0"/>
              <a:t>Spatial Organization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Spatial Organization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D2A-45FE-A60C-4E8A3A5E1CA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3D2A-45FE-A60C-4E8A3A5E1CA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3D2A-45FE-A60C-4E8A3A5E1CA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09D-406C-829F-4EE44C9B86B3}"/>
              </c:ext>
            </c:extLst>
          </c:dPt>
          <c:dLbls>
            <c:dLbl>
              <c:idx val="0"/>
              <c:layout>
                <c:manualLayout>
                  <c:x val="-0.21787750564805844"/>
                  <c:y val="0.15409487566559105"/>
                </c:manualLayout>
              </c:layout>
              <c:tx>
                <c:rich>
                  <a:bodyPr rot="0" spcFirstLastPara="1" vertOverflow="ellipsis" vert="horz" wrap="non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8E18D8C-2BD2-449E-9186-AF4B39D085E3}" type="CATEGORYNAME">
                      <a:rPr lang="en-US" sz="6000" dirty="0"/>
                      <a:pPr>
                        <a:defRPr/>
                      </a:pPr>
                      <a:t>[CATEGORY NAME]</a:t>
                    </a:fld>
                    <a:r>
                      <a:rPr lang="en-US" sz="6000" baseline="0" dirty="0"/>
                      <a:t>
</a:t>
                    </a:r>
                    <a:fld id="{1B3AA828-A06F-446B-BA97-022E7A60FFDC}" type="PERCENTAGE">
                      <a:rPr lang="en-US" sz="6000" baseline="0" dirty="0"/>
                      <a:pPr>
                        <a:defRPr/>
                      </a:pPr>
                      <a:t>[PERCENTAGE]</a:t>
                    </a:fld>
                    <a:endParaRPr lang="en-US" sz="6000" baseline="0" dirty="0"/>
                  </a:p>
                </c:rich>
              </c:tx>
              <c:spPr>
                <a:noFill/>
                <a:ln>
                  <a:noFill/>
                </a:ln>
                <a:effectLst/>
              </c:spPr>
              <c:txPr>
                <a:bodyPr rot="0" spcFirstLastPara="1" vertOverflow="ellipsis" vert="horz" wrap="non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56581159478011"/>
                      <c:h val="0.20954827742553161"/>
                    </c:manualLayout>
                  </c15:layout>
                  <c15:dlblFieldTable/>
                  <c15:showDataLabelsRange val="0"/>
                </c:ext>
                <c:ext xmlns:c16="http://schemas.microsoft.com/office/drawing/2014/chart" uri="{C3380CC4-5D6E-409C-BE32-E72D297353CC}">
                  <c16:uniqueId val="{00000001-3D2A-45FE-A60C-4E8A3A5E1CA9}"/>
                </c:ext>
              </c:extLst>
            </c:dLbl>
            <c:dLbl>
              <c:idx val="1"/>
              <c:layout>
                <c:manualLayout>
                  <c:x val="-0.21490027303452086"/>
                  <c:y val="-0.24334293303832349"/>
                </c:manualLayout>
              </c:layout>
              <c:tx>
                <c:rich>
                  <a:bodyPr/>
                  <a:lstStyle/>
                  <a:p>
                    <a:fld id="{F30AF994-277F-4347-A32F-2952D905FA4D}" type="CATEGORYNAME">
                      <a:rPr lang="en-US" sz="6000"/>
                      <a:pPr/>
                      <a:t>[CATEGORY NAME]</a:t>
                    </a:fld>
                    <a:r>
                      <a:rPr lang="en-US" sz="6000" baseline="0" dirty="0"/>
                      <a:t>
</a:t>
                    </a:r>
                    <a:fld id="{A9293DC7-53E8-46EA-BD5E-2DE87E4EB5F7}" type="PERCENTAGE">
                      <a:rPr lang="en-US" sz="6000" baseline="0"/>
                      <a:pPr/>
                      <a:t>[PERCENTAGE]</a:t>
                    </a:fld>
                    <a:endParaRPr lang="en-US" sz="60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1079230350908804"/>
                      <c:h val="0.27259516307854204"/>
                    </c:manualLayout>
                  </c15:layout>
                  <c15:dlblFieldTable/>
                  <c15:showDataLabelsRange val="0"/>
                </c:ext>
                <c:ext xmlns:c16="http://schemas.microsoft.com/office/drawing/2014/chart" uri="{C3380CC4-5D6E-409C-BE32-E72D297353CC}">
                  <c16:uniqueId val="{00000002-3D2A-45FE-A60C-4E8A3A5E1CA9}"/>
                </c:ext>
              </c:extLst>
            </c:dLbl>
            <c:dLbl>
              <c:idx val="2"/>
              <c:layout>
                <c:manualLayout>
                  <c:x val="4.6182528485328375E-2"/>
                  <c:y val="9.2443858108104807E-2"/>
                </c:manualLayout>
              </c:layout>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0543457291292045"/>
                      <c:h val="0.27259516307854204"/>
                    </c:manualLayout>
                  </c15:layout>
                </c:ext>
                <c:ext xmlns:c16="http://schemas.microsoft.com/office/drawing/2014/chart" uri="{C3380CC4-5D6E-409C-BE32-E72D297353CC}">
                  <c16:uniqueId val="{00000003-3D2A-45FE-A60C-4E8A3A5E1C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Text</c:v>
                </c:pt>
                <c:pt idx="1">
                  <c:v>Graphics</c:v>
                </c:pt>
                <c:pt idx="2">
                  <c:v>Empty Space</c:v>
                </c:pt>
              </c:strCache>
            </c:strRef>
          </c:cat>
          <c:val>
            <c:numRef>
              <c:f>Sheet1!$B$2:$B$5</c:f>
              <c:numCache>
                <c:formatCode>0%</c:formatCode>
                <c:ptCount val="4"/>
                <c:pt idx="0">
                  <c:v>0.2</c:v>
                </c:pt>
                <c:pt idx="1">
                  <c:v>0.4</c:v>
                </c:pt>
                <c:pt idx="2">
                  <c:v>0.4</c:v>
                </c:pt>
              </c:numCache>
            </c:numRef>
          </c:val>
          <c:extLst>
            <c:ext xmlns:c16="http://schemas.microsoft.com/office/drawing/2014/chart" uri="{C3380CC4-5D6E-409C-BE32-E72D297353CC}">
              <c16:uniqueId val="{00000000-3D2A-45FE-A60C-4E8A3A5E1CA9}"/>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877819" y="877819"/>
            <a:ext cx="42135552" cy="31162752"/>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95928" y="4235405"/>
            <a:ext cx="35881056" cy="14045184"/>
          </a:xfrm>
        </p:spPr>
        <p:txBody>
          <a:bodyPr anchor="b">
            <a:normAutofit/>
          </a:bodyPr>
          <a:lstStyle>
            <a:lvl1pPr algn="ctr">
              <a:lnSpc>
                <a:spcPct val="85000"/>
              </a:lnSpc>
              <a:defRPr sz="288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154313" y="18574250"/>
            <a:ext cx="31564296" cy="6663192"/>
          </a:xfrm>
        </p:spPr>
        <p:txBody>
          <a:bodyPr>
            <a:normAutofit/>
          </a:bodyPr>
          <a:lstStyle>
            <a:lvl1pPr marL="0" indent="0" algn="ctr">
              <a:spcBef>
                <a:spcPts val="4800"/>
              </a:spcBef>
              <a:buNone/>
              <a:defRPr sz="8640">
                <a:solidFill>
                  <a:srgbClr val="FFFFFF"/>
                </a:solidFill>
              </a:defRPr>
            </a:lvl1pPr>
            <a:lvl2pPr marL="1645920" indent="0" algn="ctr">
              <a:buNone/>
              <a:defRPr sz="8640"/>
            </a:lvl2pPr>
            <a:lvl3pPr marL="3291840" indent="0" algn="ctr">
              <a:buNone/>
              <a:defRPr sz="8640"/>
            </a:lvl3pPr>
            <a:lvl4pPr marL="4937760" indent="0" algn="ctr">
              <a:buNone/>
              <a:defRPr sz="7200"/>
            </a:lvl4pPr>
            <a:lvl5pPr marL="6583680" indent="0" algn="ctr">
              <a:buNone/>
              <a:defRPr sz="7200"/>
            </a:lvl5pPr>
            <a:lvl6pPr marL="8229600" indent="0" algn="ctr">
              <a:buNone/>
              <a:defRPr sz="7200"/>
            </a:lvl6pPr>
            <a:lvl7pPr marL="9875520" indent="0" algn="ctr">
              <a:buNone/>
              <a:defRPr sz="7200"/>
            </a:lvl7pPr>
            <a:lvl8pPr marL="11521440" indent="0" algn="ctr">
              <a:buNone/>
              <a:defRPr sz="7200"/>
            </a:lvl8pPr>
            <a:lvl9pPr marL="13167360" indent="0" algn="ctr">
              <a:buNone/>
              <a:defRPr sz="7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166DAA6-9CAF-488F-B333-2A2B821F3D63}" type="datetimeFigureOut">
              <a:rPr lang="en-US" smtClean="0"/>
              <a:t>8/31/2020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9D73F0A-C9BF-48ED-8B0D-DE8E4A0E5DCD}" type="slidenum">
              <a:rPr lang="en-US" smtClean="0"/>
              <a:t>‹#›</a:t>
            </a:fld>
            <a:endParaRPr lang="en-US"/>
          </a:p>
        </p:txBody>
      </p:sp>
      <p:cxnSp>
        <p:nvCxnSpPr>
          <p:cNvPr id="8" name="Straight Connector 7"/>
          <p:cNvCxnSpPr/>
          <p:nvPr/>
        </p:nvCxnSpPr>
        <p:spPr>
          <a:xfrm>
            <a:off x="7123178" y="17922240"/>
            <a:ext cx="2962656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518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6DAA6-9CAF-488F-B333-2A2B821F3D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245434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3657600"/>
            <a:ext cx="8366760" cy="259689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114802" y="3657600"/>
            <a:ext cx="26746200" cy="259689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6DAA6-9CAF-488F-B333-2A2B821F3D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93470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4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6DAA6-9CAF-488F-B333-2A2B821F3D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80119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3126" y="5633160"/>
            <a:ext cx="35881056" cy="14045184"/>
          </a:xfrm>
        </p:spPr>
        <p:txBody>
          <a:bodyPr anchor="b">
            <a:noAutofit/>
          </a:bodyPr>
          <a:lstStyle>
            <a:lvl1pPr algn="ctr">
              <a:lnSpc>
                <a:spcPct val="85000"/>
              </a:lnSpc>
              <a:defRPr sz="288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6155741" y="19941696"/>
            <a:ext cx="31568746" cy="6546269"/>
          </a:xfrm>
        </p:spPr>
        <p:txBody>
          <a:bodyPr anchor="t">
            <a:normAutofit/>
          </a:bodyPr>
          <a:lstStyle>
            <a:lvl1pPr marL="0" indent="0" algn="ctr">
              <a:buNone/>
              <a:defRPr sz="8640">
                <a:solidFill>
                  <a:schemeClr val="accent1"/>
                </a:soli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66DAA6-9CAF-488F-B333-2A2B821F3D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3F0A-C9BF-48ED-8B0D-DE8E4A0E5DCD}" type="slidenum">
              <a:rPr lang="en-US" smtClean="0"/>
              <a:t>‹#›</a:t>
            </a:fld>
            <a:endParaRPr lang="en-US"/>
          </a:p>
        </p:txBody>
      </p:sp>
      <p:cxnSp>
        <p:nvCxnSpPr>
          <p:cNvPr id="7" name="Straight Connector 6"/>
          <p:cNvCxnSpPr/>
          <p:nvPr/>
        </p:nvCxnSpPr>
        <p:spPr>
          <a:xfrm>
            <a:off x="7132322" y="19297958"/>
            <a:ext cx="2962656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47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0" y="9875515"/>
            <a:ext cx="17117568" cy="19312128"/>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563403" y="9875520"/>
            <a:ext cx="17117568" cy="19312128"/>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6DAA6-9CAF-488F-B333-2A2B821F3D63}"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311872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114800" y="9607253"/>
            <a:ext cx="17117568" cy="3730752"/>
          </a:xfrm>
        </p:spPr>
        <p:txBody>
          <a:bodyPr anchor="ctr"/>
          <a:lstStyle>
            <a:lvl1pPr marL="0" indent="0">
              <a:spcBef>
                <a:spcPts val="0"/>
              </a:spcBef>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4114800" y="13063118"/>
            <a:ext cx="17117568" cy="16239744"/>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569024" y="9595354"/>
            <a:ext cx="17117568" cy="3730752"/>
          </a:xfrm>
        </p:spPr>
        <p:txBody>
          <a:bodyPr anchor="ctr"/>
          <a:lstStyle>
            <a:lvl1pPr marL="0" indent="0">
              <a:spcBef>
                <a:spcPts val="0"/>
              </a:spcBef>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22569024" y="13052746"/>
            <a:ext cx="17117568" cy="16239744"/>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6DAA6-9CAF-488F-B333-2A2B821F3D63}"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54551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6DAA6-9CAF-488F-B333-2A2B821F3D63}"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377562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6DAA6-9CAF-488F-B333-2A2B821F3D63}"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393807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5266944"/>
            <a:ext cx="13606272" cy="8339328"/>
          </a:xfrm>
        </p:spPr>
        <p:txBody>
          <a:bodyPr anchor="b">
            <a:noAutofit/>
          </a:bodyPr>
          <a:lstStyle>
            <a:lvl1pPr>
              <a:lnSpc>
                <a:spcPct val="90000"/>
              </a:lnSpc>
              <a:defRPr sz="14400" b="0"/>
            </a:lvl1pPr>
          </a:lstStyle>
          <a:p>
            <a:r>
              <a:rPr lang="en-US"/>
              <a:t>Click to edit Master title style</a:t>
            </a:r>
            <a:endParaRPr lang="en-US" dirty="0"/>
          </a:p>
        </p:txBody>
      </p:sp>
      <p:sp>
        <p:nvSpPr>
          <p:cNvPr id="3" name="Content Placeholder 2"/>
          <p:cNvSpPr>
            <a:spLocks noGrp="1"/>
          </p:cNvSpPr>
          <p:nvPr>
            <p:ph idx="1"/>
          </p:nvPr>
        </p:nvSpPr>
        <p:spPr>
          <a:xfrm>
            <a:off x="19820707" y="5266944"/>
            <a:ext cx="19918262" cy="22384512"/>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00" y="13606272"/>
            <a:ext cx="13606272" cy="14045184"/>
          </a:xfrm>
        </p:spPr>
        <p:txBody>
          <a:bodyPr>
            <a:normAutofit/>
          </a:bodyPr>
          <a:lstStyle>
            <a:lvl1pPr marL="0" indent="0">
              <a:lnSpc>
                <a:spcPct val="100000"/>
              </a:lnSpc>
              <a:spcBef>
                <a:spcPts val="3840"/>
              </a:spcBef>
              <a:buNone/>
              <a:defRPr sz="612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5" name="Date Placeholder 4"/>
          <p:cNvSpPr>
            <a:spLocks noGrp="1"/>
          </p:cNvSpPr>
          <p:nvPr>
            <p:ph type="dt" sz="half" idx="10"/>
          </p:nvPr>
        </p:nvSpPr>
        <p:spPr/>
        <p:txBody>
          <a:bodyPr/>
          <a:lstStyle/>
          <a:p>
            <a:fld id="{3166DAA6-9CAF-488F-B333-2A2B821F3D63}"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355080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5266944"/>
            <a:ext cx="13606272" cy="8339328"/>
          </a:xfrm>
        </p:spPr>
        <p:txBody>
          <a:bodyPr anchor="b">
            <a:noAutofit/>
          </a:bodyPr>
          <a:lstStyle>
            <a:lvl1pPr>
              <a:lnSpc>
                <a:spcPct val="90000"/>
              </a:lnSpc>
              <a:defRPr sz="14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291716" y="5135268"/>
            <a:ext cx="20436974" cy="22296734"/>
          </a:xfrm>
        </p:spPr>
        <p:txBody>
          <a:bodyPr lIns="274320" tIns="182880" anchor="t">
            <a:normAutofit/>
          </a:bodyPr>
          <a:lstStyle>
            <a:lvl1pPr marL="0" indent="0">
              <a:buNone/>
              <a:defRPr sz="1008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4114800" y="13606272"/>
            <a:ext cx="13606272" cy="13825728"/>
          </a:xfrm>
        </p:spPr>
        <p:txBody>
          <a:bodyPr>
            <a:normAutofit/>
          </a:bodyPr>
          <a:lstStyle>
            <a:lvl1pPr marL="0" indent="0">
              <a:lnSpc>
                <a:spcPct val="100000"/>
              </a:lnSpc>
              <a:spcBef>
                <a:spcPts val="3840"/>
              </a:spcBef>
              <a:buNone/>
              <a:defRPr sz="612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5" name="Date Placeholder 4"/>
          <p:cNvSpPr>
            <a:spLocks noGrp="1"/>
          </p:cNvSpPr>
          <p:nvPr>
            <p:ph type="dt" sz="half" idx="10"/>
          </p:nvPr>
        </p:nvSpPr>
        <p:spPr/>
        <p:txBody>
          <a:bodyPr/>
          <a:lstStyle/>
          <a:p>
            <a:fld id="{3166DAA6-9CAF-488F-B333-2A2B821F3D63}"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73F0A-C9BF-48ED-8B0D-DE8E4A0E5DCD}" type="slidenum">
              <a:rPr lang="en-US" smtClean="0"/>
              <a:t>‹#›</a:t>
            </a:fld>
            <a:endParaRPr lang="en-US"/>
          </a:p>
        </p:txBody>
      </p:sp>
    </p:spTree>
    <p:extLst>
      <p:ext uri="{BB962C8B-B14F-4D97-AF65-F5344CB8AC3E}">
        <p14:creationId xmlns:p14="http://schemas.microsoft.com/office/powerpoint/2010/main" val="31351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877824" y="877824"/>
            <a:ext cx="42135552" cy="3116275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114800" y="2926080"/>
            <a:ext cx="35551872" cy="65105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14807" y="9875520"/>
            <a:ext cx="35542334" cy="19385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14786" y="29874382"/>
            <a:ext cx="8384669" cy="1752600"/>
          </a:xfrm>
          <a:prstGeom prst="rect">
            <a:avLst/>
          </a:prstGeom>
        </p:spPr>
        <p:txBody>
          <a:bodyPr vert="horz" lIns="91440" tIns="45720" rIns="91440" bIns="45720" rtlCol="0" anchor="ctr"/>
          <a:lstStyle>
            <a:lvl1pPr algn="l">
              <a:defRPr sz="4800">
                <a:solidFill>
                  <a:schemeClr val="accent1"/>
                </a:solidFill>
              </a:defRPr>
            </a:lvl1pPr>
          </a:lstStyle>
          <a:p>
            <a:fld id="{3166DAA6-9CAF-488F-B333-2A2B821F3D63}" type="datetimeFigureOut">
              <a:rPr lang="en-US" smtClean="0"/>
              <a:t>8/31/2020</a:t>
            </a:fld>
            <a:endParaRPr lang="en-US"/>
          </a:p>
        </p:txBody>
      </p:sp>
      <p:sp>
        <p:nvSpPr>
          <p:cNvPr id="5" name="Footer Placeholder 4"/>
          <p:cNvSpPr>
            <a:spLocks noGrp="1"/>
          </p:cNvSpPr>
          <p:nvPr>
            <p:ph type="ftr" sz="quarter" idx="3"/>
          </p:nvPr>
        </p:nvSpPr>
        <p:spPr>
          <a:xfrm>
            <a:off x="14216935" y="29874382"/>
            <a:ext cx="16983989" cy="1752600"/>
          </a:xfrm>
          <a:prstGeom prst="rect">
            <a:avLst/>
          </a:prstGeom>
        </p:spPr>
        <p:txBody>
          <a:bodyPr vert="horz" lIns="91440" tIns="45720" rIns="91440" bIns="45720" rtlCol="0" anchor="ctr"/>
          <a:lstStyle>
            <a:lvl1pPr algn="ctr">
              <a:defRPr sz="4800">
                <a:solidFill>
                  <a:schemeClr val="accent1"/>
                </a:solidFill>
              </a:defRPr>
            </a:lvl1pPr>
          </a:lstStyle>
          <a:p>
            <a:endParaRPr lang="en-US"/>
          </a:p>
        </p:txBody>
      </p:sp>
      <p:sp>
        <p:nvSpPr>
          <p:cNvPr id="6" name="Slide Number Placeholder 5"/>
          <p:cNvSpPr>
            <a:spLocks noGrp="1"/>
          </p:cNvSpPr>
          <p:nvPr>
            <p:ph type="sldNum" sz="quarter" idx="4"/>
          </p:nvPr>
        </p:nvSpPr>
        <p:spPr>
          <a:xfrm>
            <a:off x="33586313" y="29874382"/>
            <a:ext cx="6142382" cy="1752600"/>
          </a:xfrm>
          <a:prstGeom prst="rect">
            <a:avLst/>
          </a:prstGeom>
        </p:spPr>
        <p:txBody>
          <a:bodyPr vert="horz" lIns="91440" tIns="45720" rIns="91440" bIns="45720" rtlCol="0" anchor="ctr"/>
          <a:lstStyle>
            <a:lvl1pPr algn="r">
              <a:defRPr sz="4800">
                <a:solidFill>
                  <a:schemeClr val="accent1"/>
                </a:solidFill>
              </a:defRPr>
            </a:lvl1pPr>
          </a:lstStyle>
          <a:p>
            <a:fld id="{79D73F0A-C9BF-48ED-8B0D-DE8E4A0E5DCD}" type="slidenum">
              <a:rPr lang="en-US" smtClean="0"/>
              <a:t>‹#›</a:t>
            </a:fld>
            <a:endParaRPr lang="en-US"/>
          </a:p>
        </p:txBody>
      </p:sp>
    </p:spTree>
    <p:extLst>
      <p:ext uri="{BB962C8B-B14F-4D97-AF65-F5344CB8AC3E}">
        <p14:creationId xmlns:p14="http://schemas.microsoft.com/office/powerpoint/2010/main" val="28313779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291840" rtl="0" eaLnBrk="1" latinLnBrk="0" hangingPunct="1">
        <a:lnSpc>
          <a:spcPct val="90000"/>
        </a:lnSpc>
        <a:spcBef>
          <a:spcPct val="0"/>
        </a:spcBef>
        <a:buNone/>
        <a:defRPr sz="19200" kern="1200">
          <a:solidFill>
            <a:schemeClr val="accent1"/>
          </a:solidFill>
          <a:latin typeface="+mj-lt"/>
          <a:ea typeface="+mj-ea"/>
          <a:cs typeface="+mj-cs"/>
        </a:defRPr>
      </a:lvl1pPr>
    </p:titleStyle>
    <p:bodyStyle>
      <a:lvl1pPr marL="822960" indent="-658368" algn="l" defTabSz="3291840" rtl="0" eaLnBrk="1" latinLnBrk="0" hangingPunct="1">
        <a:lnSpc>
          <a:spcPct val="90000"/>
        </a:lnSpc>
        <a:spcBef>
          <a:spcPts val="4800"/>
        </a:spcBef>
        <a:buClr>
          <a:schemeClr val="accent1"/>
        </a:buClr>
        <a:buSzPct val="80000"/>
        <a:buFont typeface="Corbel" pitchFamily="34" charset="0"/>
        <a:buChar char="•"/>
        <a:defRPr sz="9600" kern="1200">
          <a:solidFill>
            <a:schemeClr val="accent1"/>
          </a:solidFill>
          <a:latin typeface="+mn-lt"/>
          <a:ea typeface="+mn-ea"/>
          <a:cs typeface="+mn-cs"/>
        </a:defRPr>
      </a:lvl1pPr>
      <a:lvl2pPr marL="1645920"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8640" kern="1200">
          <a:solidFill>
            <a:schemeClr val="accent1"/>
          </a:solidFill>
          <a:latin typeface="+mn-lt"/>
          <a:ea typeface="+mn-ea"/>
          <a:cs typeface="+mn-cs"/>
        </a:defRPr>
      </a:lvl2pPr>
      <a:lvl3pPr marL="2633472"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7680" kern="1200">
          <a:solidFill>
            <a:schemeClr val="accent1"/>
          </a:solidFill>
          <a:latin typeface="+mn-lt"/>
          <a:ea typeface="+mn-ea"/>
          <a:cs typeface="+mn-cs"/>
        </a:defRPr>
      </a:lvl3pPr>
      <a:lvl4pPr marL="3621024"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4pPr>
      <a:lvl5pPr marL="4416576"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5pPr>
      <a:lvl6pPr marL="528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6pPr>
      <a:lvl7pPr marL="624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7pPr>
      <a:lvl8pPr marL="720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8pPr>
      <a:lvl9pPr marL="816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7726A94-1EF0-4D91-B7BF-C033E3D6E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18" name="Picture 6">
            <a:extLst>
              <a:ext uri="{FF2B5EF4-FFF2-40B4-BE49-F238E27FC236}">
                <a16:creationId xmlns:a16="http://schemas.microsoft.com/office/drawing/2014/main" id="{FD6772C5-50D9-4F25-9C9B-A8EA313DF960}"/>
              </a:ext>
            </a:extLst>
          </p:cNvPr>
          <p:cNvPicPr>
            <a:picLocks noChangeAspect="1"/>
          </p:cNvPicPr>
          <p:nvPr/>
        </p:nvPicPr>
        <p:blipFill rotWithShape="1">
          <a:blip r:embed="rId2">
            <a:duotone>
              <a:schemeClr val="accent1">
                <a:shade val="45000"/>
                <a:satMod val="135000"/>
              </a:schemeClr>
              <a:prstClr val="white"/>
            </a:duotone>
            <a:alphaModFix amt="60000"/>
          </a:blip>
          <a:srcRect l="15699" r="17634"/>
          <a:stretch/>
        </p:blipFill>
        <p:spPr>
          <a:xfrm>
            <a:off x="20" y="-4"/>
            <a:ext cx="43891180" cy="32918404"/>
          </a:xfrm>
          <a:prstGeom prst="rect">
            <a:avLst/>
          </a:prstGeom>
        </p:spPr>
      </p:pic>
      <p:cxnSp>
        <p:nvCxnSpPr>
          <p:cNvPr id="41" name="Straight Connector 40">
            <a:extLst>
              <a:ext uri="{FF2B5EF4-FFF2-40B4-BE49-F238E27FC236}">
                <a16:creationId xmlns:a16="http://schemas.microsoft.com/office/drawing/2014/main" id="{98F0650C-11DF-45E6-8EC2-E3B298F0D8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4FB4153-1E3E-4AE9-8306-E8C29289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60" y="1185062"/>
            <a:ext cx="42208704" cy="30614107"/>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EB7D2A23-144D-4B48-9EF7-40C0E2EE42EC}"/>
              </a:ext>
            </a:extLst>
          </p:cNvPr>
          <p:cNvSpPr>
            <a:spLocks noGrp="1"/>
          </p:cNvSpPr>
          <p:nvPr>
            <p:ph type="ctrTitle"/>
          </p:nvPr>
        </p:nvSpPr>
        <p:spPr>
          <a:xfrm>
            <a:off x="3995928" y="4235404"/>
            <a:ext cx="35881056" cy="14045184"/>
          </a:xfrm>
        </p:spPr>
        <p:txBody>
          <a:bodyPr>
            <a:normAutofit/>
          </a:bodyPr>
          <a:lstStyle/>
          <a:p>
            <a:r>
              <a:rPr lang="en-US"/>
              <a:t>Kentucky Academy of Science</a:t>
            </a:r>
          </a:p>
        </p:txBody>
      </p:sp>
      <p:sp>
        <p:nvSpPr>
          <p:cNvPr id="5" name="Subtitle 4">
            <a:extLst>
              <a:ext uri="{FF2B5EF4-FFF2-40B4-BE49-F238E27FC236}">
                <a16:creationId xmlns:a16="http://schemas.microsoft.com/office/drawing/2014/main" id="{EB57FCA6-3673-4027-9A4F-0CE0BB4D157B}"/>
              </a:ext>
            </a:extLst>
          </p:cNvPr>
          <p:cNvSpPr>
            <a:spLocks noGrp="1"/>
          </p:cNvSpPr>
          <p:nvPr>
            <p:ph type="subTitle" idx="1"/>
          </p:nvPr>
        </p:nvSpPr>
        <p:spPr>
          <a:xfrm>
            <a:off x="6154308" y="18574243"/>
            <a:ext cx="31564296" cy="6663192"/>
          </a:xfrm>
        </p:spPr>
        <p:txBody>
          <a:bodyPr>
            <a:normAutofit fontScale="77500" lnSpcReduction="20000"/>
          </a:bodyPr>
          <a:lstStyle/>
          <a:p>
            <a:r>
              <a:rPr lang="en-US" sz="35300" dirty="0"/>
              <a:t>Presentation Guidelines</a:t>
            </a:r>
          </a:p>
        </p:txBody>
      </p:sp>
      <p:pic>
        <p:nvPicPr>
          <p:cNvPr id="8" name="Picture 7">
            <a:extLst>
              <a:ext uri="{FF2B5EF4-FFF2-40B4-BE49-F238E27FC236}">
                <a16:creationId xmlns:a16="http://schemas.microsoft.com/office/drawing/2014/main" id="{C92789FE-14FF-4D2A-A348-587D8C3509FF}"/>
              </a:ext>
            </a:extLst>
          </p:cNvPr>
          <p:cNvPicPr>
            <a:picLocks noChangeAspect="1"/>
          </p:cNvPicPr>
          <p:nvPr/>
        </p:nvPicPr>
        <p:blipFill>
          <a:blip r:embed="rId3"/>
          <a:stretch>
            <a:fillRect/>
          </a:stretch>
        </p:blipFill>
        <p:spPr>
          <a:xfrm>
            <a:off x="17732748" y="24388696"/>
            <a:ext cx="8425703" cy="6610781"/>
          </a:xfrm>
          <a:prstGeom prst="rect">
            <a:avLst/>
          </a:prstGeom>
        </p:spPr>
      </p:pic>
    </p:spTree>
    <p:extLst>
      <p:ext uri="{BB962C8B-B14F-4D97-AF65-F5344CB8AC3E}">
        <p14:creationId xmlns:p14="http://schemas.microsoft.com/office/powerpoint/2010/main" val="178558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8C0FEC-C2EE-41AF-8D8D-42A7801470DE}"/>
              </a:ext>
            </a:extLst>
          </p:cNvPr>
          <p:cNvSpPr>
            <a:spLocks noGrp="1"/>
          </p:cNvSpPr>
          <p:nvPr>
            <p:ph type="title"/>
          </p:nvPr>
        </p:nvSpPr>
        <p:spPr>
          <a:xfrm>
            <a:off x="6393240" y="3060302"/>
            <a:ext cx="31104723" cy="14737776"/>
          </a:xfrm>
        </p:spPr>
        <p:txBody>
          <a:bodyPr vert="horz" lIns="91440" tIns="45720" rIns="91440" bIns="45720" rtlCol="0" anchor="b">
            <a:normAutofit/>
          </a:bodyPr>
          <a:lstStyle/>
          <a:p>
            <a:pPr algn="ctr" defTabSz="914400">
              <a:lnSpc>
                <a:spcPct val="85000"/>
              </a:lnSpc>
            </a:pPr>
            <a:r>
              <a:rPr lang="en-US" sz="16800" b="1" cap="all" dirty="0">
                <a:solidFill>
                  <a:schemeClr val="tx1"/>
                </a:solidFill>
              </a:rPr>
              <a:t>This symbol lets you know audio has been recorded and is ready to play</a:t>
            </a:r>
          </a:p>
        </p:txBody>
      </p:sp>
      <p:pic>
        <p:nvPicPr>
          <p:cNvPr id="5" name="Picture 4">
            <a:extLst>
              <a:ext uri="{FF2B5EF4-FFF2-40B4-BE49-F238E27FC236}">
                <a16:creationId xmlns:a16="http://schemas.microsoft.com/office/drawing/2014/main" id="{3DD0F62F-EA8B-406B-8295-2A39A3F3CD7D}"/>
              </a:ext>
            </a:extLst>
          </p:cNvPr>
          <p:cNvPicPr>
            <a:picLocks noChangeAspect="1"/>
          </p:cNvPicPr>
          <p:nvPr/>
        </p:nvPicPr>
        <p:blipFill>
          <a:blip r:embed="rId2"/>
          <a:stretch>
            <a:fillRect/>
          </a:stretch>
        </p:blipFill>
        <p:spPr>
          <a:xfrm>
            <a:off x="21941789" y="16455389"/>
            <a:ext cx="7621" cy="762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F920156-4EEC-4267-B6B0-7A5C6D7D4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344" y="17922240"/>
            <a:ext cx="23898224" cy="13302667"/>
          </a:xfrm>
          <a:prstGeom prst="rect">
            <a:avLst/>
          </a:prstGeom>
        </p:spPr>
      </p:pic>
      <p:pic>
        <p:nvPicPr>
          <p:cNvPr id="11" name="Picture 10">
            <a:extLst>
              <a:ext uri="{FF2B5EF4-FFF2-40B4-BE49-F238E27FC236}">
                <a16:creationId xmlns:a16="http://schemas.microsoft.com/office/drawing/2014/main" id="{4C637CB3-A020-4BA1-9C40-8B553F5E47D7}"/>
              </a:ext>
            </a:extLst>
          </p:cNvPr>
          <p:cNvPicPr>
            <a:picLocks noChangeAspect="1"/>
          </p:cNvPicPr>
          <p:nvPr/>
        </p:nvPicPr>
        <p:blipFill>
          <a:blip r:embed="rId4"/>
          <a:stretch>
            <a:fillRect/>
          </a:stretch>
        </p:blipFill>
        <p:spPr>
          <a:xfrm rot="20938062">
            <a:off x="30491477" y="25410626"/>
            <a:ext cx="5019579" cy="4053434"/>
          </a:xfrm>
          <a:prstGeom prst="rect">
            <a:avLst/>
          </a:prstGeom>
        </p:spPr>
      </p:pic>
    </p:spTree>
    <p:extLst>
      <p:ext uri="{BB962C8B-B14F-4D97-AF65-F5344CB8AC3E}">
        <p14:creationId xmlns:p14="http://schemas.microsoft.com/office/powerpoint/2010/main" val="23391577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815509-C1F9-4FF4-AAA7-68FE88073BB8}"/>
              </a:ext>
            </a:extLst>
          </p:cNvPr>
          <p:cNvSpPr>
            <a:spLocks noGrp="1"/>
          </p:cNvSpPr>
          <p:nvPr>
            <p:ph type="title"/>
          </p:nvPr>
        </p:nvSpPr>
        <p:spPr>
          <a:xfrm>
            <a:off x="6393240" y="3060302"/>
            <a:ext cx="31104723" cy="14737776"/>
          </a:xfrm>
        </p:spPr>
        <p:txBody>
          <a:bodyPr vert="horz" lIns="91440" tIns="45720" rIns="91440" bIns="45720" rtlCol="0" anchor="b">
            <a:normAutofit fontScale="90000"/>
          </a:bodyPr>
          <a:lstStyle/>
          <a:p>
            <a:pPr algn="ctr" defTabSz="914400">
              <a:lnSpc>
                <a:spcPct val="85000"/>
              </a:lnSpc>
            </a:pPr>
            <a:r>
              <a:rPr lang="en-US" sz="16800" b="1" cap="all" dirty="0">
                <a:solidFill>
                  <a:schemeClr val="tx1"/>
                </a:solidFill>
              </a:rPr>
              <a:t>This symbol lets you record a video to add to your slide.</a:t>
            </a:r>
            <a:br>
              <a:rPr lang="en-US" sz="16800" b="1" cap="all" dirty="0">
                <a:solidFill>
                  <a:schemeClr val="tx1"/>
                </a:solidFill>
              </a:rPr>
            </a:br>
            <a:r>
              <a:rPr lang="en-US" sz="16800" b="1" cap="all" dirty="0">
                <a:solidFill>
                  <a:schemeClr val="tx1"/>
                </a:solidFill>
              </a:rPr>
              <a:t>You must press this button to turn camera on/off when you initially go to record audio.</a:t>
            </a:r>
          </a:p>
        </p:txBody>
      </p:sp>
      <p:pic>
        <p:nvPicPr>
          <p:cNvPr id="5" name="Picture 4" descr="A screenshot of a cell phone&#10;&#10;Description automatically generated">
            <a:extLst>
              <a:ext uri="{FF2B5EF4-FFF2-40B4-BE49-F238E27FC236}">
                <a16:creationId xmlns:a16="http://schemas.microsoft.com/office/drawing/2014/main" id="{C0E75D10-2051-43DE-AAAB-AA77270CD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816" y="17798078"/>
            <a:ext cx="24383567" cy="13370670"/>
          </a:xfrm>
          <a:prstGeom prst="rect">
            <a:avLst/>
          </a:prstGeom>
        </p:spPr>
      </p:pic>
      <p:sp>
        <p:nvSpPr>
          <p:cNvPr id="6" name="Arrow: Right 5">
            <a:extLst>
              <a:ext uri="{FF2B5EF4-FFF2-40B4-BE49-F238E27FC236}">
                <a16:creationId xmlns:a16="http://schemas.microsoft.com/office/drawing/2014/main" id="{9D916A1C-EBCF-4860-BB00-AC3D8C0D7D8B}"/>
              </a:ext>
            </a:extLst>
          </p:cNvPr>
          <p:cNvSpPr/>
          <p:nvPr/>
        </p:nvSpPr>
        <p:spPr>
          <a:xfrm rot="13642700">
            <a:off x="29379221" y="30624435"/>
            <a:ext cx="2384333" cy="1675604"/>
          </a:xfrm>
          <a:prstGeom prst="rightArrow">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3917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791856-DA90-45D0-BEBC-493F4FC4815E}"/>
              </a:ext>
            </a:extLst>
          </p:cNvPr>
          <p:cNvSpPr>
            <a:spLocks noGrp="1"/>
          </p:cNvSpPr>
          <p:nvPr>
            <p:ph type="title"/>
          </p:nvPr>
        </p:nvSpPr>
        <p:spPr>
          <a:xfrm>
            <a:off x="6393240" y="3060302"/>
            <a:ext cx="31104723" cy="14737776"/>
          </a:xfrm>
        </p:spPr>
        <p:txBody>
          <a:bodyPr vert="horz" lIns="91440" tIns="45720" rIns="91440" bIns="45720" rtlCol="0" anchor="b">
            <a:normAutofit/>
          </a:bodyPr>
          <a:lstStyle/>
          <a:p>
            <a:pPr algn="ctr" defTabSz="914400">
              <a:lnSpc>
                <a:spcPct val="85000"/>
              </a:lnSpc>
            </a:pPr>
            <a:r>
              <a:rPr lang="en-US" sz="16800" b="1" cap="all" dirty="0">
                <a:solidFill>
                  <a:schemeClr val="tx1"/>
                </a:solidFill>
              </a:rPr>
              <a:t>Click through each slide to add audio to any additional slides</a:t>
            </a:r>
          </a:p>
        </p:txBody>
      </p:sp>
      <p:pic>
        <p:nvPicPr>
          <p:cNvPr id="5" name="Picture 4" descr="A screenshot of a cell phone&#10;&#10;Description automatically generated">
            <a:extLst>
              <a:ext uri="{FF2B5EF4-FFF2-40B4-BE49-F238E27FC236}">
                <a16:creationId xmlns:a16="http://schemas.microsoft.com/office/drawing/2014/main" id="{A9F8AE18-6D81-4F3B-AD33-622620FBC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768" y="17798078"/>
            <a:ext cx="22171664" cy="12263447"/>
          </a:xfrm>
          <a:prstGeom prst="rect">
            <a:avLst/>
          </a:prstGeom>
        </p:spPr>
      </p:pic>
      <p:pic>
        <p:nvPicPr>
          <p:cNvPr id="7" name="Picture 6">
            <a:extLst>
              <a:ext uri="{FF2B5EF4-FFF2-40B4-BE49-F238E27FC236}">
                <a16:creationId xmlns:a16="http://schemas.microsoft.com/office/drawing/2014/main" id="{77E6E1A9-7B66-4711-BA39-F80974EE3DFD}"/>
              </a:ext>
            </a:extLst>
          </p:cNvPr>
          <p:cNvPicPr>
            <a:picLocks noChangeAspect="1"/>
          </p:cNvPicPr>
          <p:nvPr/>
        </p:nvPicPr>
        <p:blipFill>
          <a:blip r:embed="rId3"/>
          <a:stretch>
            <a:fillRect/>
          </a:stretch>
        </p:blipFill>
        <p:spPr>
          <a:xfrm rot="257714">
            <a:off x="32109190" y="20987662"/>
            <a:ext cx="4230991" cy="3741566"/>
          </a:xfrm>
          <a:prstGeom prst="rect">
            <a:avLst/>
          </a:prstGeom>
        </p:spPr>
      </p:pic>
    </p:spTree>
    <p:extLst>
      <p:ext uri="{BB962C8B-B14F-4D97-AF65-F5344CB8AC3E}">
        <p14:creationId xmlns:p14="http://schemas.microsoft.com/office/powerpoint/2010/main" val="411938167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91203" cy="3291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A3EC2DE-48A9-40B0-A659-D0864148C0F6}"/>
              </a:ext>
            </a:extLst>
          </p:cNvPr>
          <p:cNvSpPr>
            <a:spLocks noGrp="1"/>
          </p:cNvSpPr>
          <p:nvPr>
            <p:ph type="title"/>
          </p:nvPr>
        </p:nvSpPr>
        <p:spPr>
          <a:xfrm>
            <a:off x="2382678" y="3344092"/>
            <a:ext cx="12853839" cy="25916708"/>
          </a:xfrm>
        </p:spPr>
        <p:txBody>
          <a:bodyPr>
            <a:normAutofit/>
          </a:bodyPr>
          <a:lstStyle/>
          <a:p>
            <a:pPr algn="r"/>
            <a:r>
              <a:rPr lang="en-US" sz="13400" dirty="0">
                <a:solidFill>
                  <a:srgbClr val="FFFFFF"/>
                </a:solidFill>
              </a:rPr>
              <a:t>Helpful tips for inserting audio into presentations:</a:t>
            </a:r>
          </a:p>
        </p:txBody>
      </p:sp>
      <p:cxnSp>
        <p:nvCxnSpPr>
          <p:cNvPr id="12" name="Straight Connector 11">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6753831" y="9863164"/>
            <a:ext cx="0" cy="1316736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EB51A8-8BDD-436F-AD03-EB2AA1E46988}"/>
              </a:ext>
            </a:extLst>
          </p:cNvPr>
          <p:cNvSpPr>
            <a:spLocks noGrp="1"/>
          </p:cNvSpPr>
          <p:nvPr>
            <p:ph idx="1"/>
          </p:nvPr>
        </p:nvSpPr>
        <p:spPr>
          <a:xfrm>
            <a:off x="18271144" y="2926080"/>
            <a:ext cx="22892505" cy="26334720"/>
          </a:xfrm>
        </p:spPr>
        <p:txBody>
          <a:bodyPr anchor="ctr">
            <a:normAutofit/>
          </a:bodyPr>
          <a:lstStyle/>
          <a:p>
            <a:pPr>
              <a:buFont typeface="Courier New" panose="02070309020205020404" pitchFamily="49" charset="0"/>
              <a:buChar char="o"/>
            </a:pPr>
            <a:r>
              <a:rPr lang="en-US" sz="8400" dirty="0">
                <a:solidFill>
                  <a:srgbClr val="FFFFFF"/>
                </a:solidFill>
              </a:rPr>
              <a:t>The best time to add audio to your slides is once your presentation has been completed</a:t>
            </a:r>
          </a:p>
          <a:p>
            <a:pPr>
              <a:buFont typeface="Courier New" panose="02070309020205020404" pitchFamily="49" charset="0"/>
              <a:buChar char="o"/>
            </a:pPr>
            <a:r>
              <a:rPr lang="en-US" sz="8400" dirty="0">
                <a:solidFill>
                  <a:srgbClr val="FFFFFF"/>
                </a:solidFill>
              </a:rPr>
              <a:t>Time your PowerPoint!  </a:t>
            </a:r>
          </a:p>
          <a:p>
            <a:pPr>
              <a:buFont typeface="Courier New" panose="02070309020205020404" pitchFamily="49" charset="0"/>
              <a:buChar char="o"/>
            </a:pPr>
            <a:r>
              <a:rPr lang="en-US" sz="8400" dirty="0">
                <a:solidFill>
                  <a:srgbClr val="FFFFFF"/>
                </a:solidFill>
              </a:rPr>
              <a:t>Remember that you have up to 10 minutes total for your recording.</a:t>
            </a:r>
          </a:p>
          <a:p>
            <a:pPr>
              <a:buFont typeface="Courier New" panose="02070309020205020404" pitchFamily="49" charset="0"/>
              <a:buChar char="o"/>
            </a:pPr>
            <a:r>
              <a:rPr lang="en-US" sz="8400" dirty="0">
                <a:solidFill>
                  <a:srgbClr val="FFFFFF"/>
                </a:solidFill>
              </a:rPr>
              <a:t>There is no limit to the number of slides as long as your presentation fits within the 10-minute time limit.</a:t>
            </a:r>
          </a:p>
        </p:txBody>
      </p:sp>
    </p:spTree>
    <p:extLst>
      <p:ext uri="{BB962C8B-B14F-4D97-AF65-F5344CB8AC3E}">
        <p14:creationId xmlns:p14="http://schemas.microsoft.com/office/powerpoint/2010/main" val="24862393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09" y="940130"/>
            <a:ext cx="41397382" cy="4708981"/>
          </a:xfrm>
          <a:prstGeom prst="rect">
            <a:avLst/>
          </a:prstGeom>
          <a:noFill/>
        </p:spPr>
        <p:txBody>
          <a:bodyPr wrap="square" rtlCol="0">
            <a:spAutoFit/>
          </a:bodyPr>
          <a:lstStyle/>
          <a:p>
            <a:pPr algn="ctr"/>
            <a:r>
              <a:rPr lang="en-US" sz="15000" dirty="0"/>
              <a:t>Kentucky Academy of Science</a:t>
            </a:r>
          </a:p>
          <a:p>
            <a:pPr algn="ctr"/>
            <a:r>
              <a:rPr lang="en-US" sz="15000" dirty="0"/>
              <a:t>Poster Format</a:t>
            </a:r>
          </a:p>
        </p:txBody>
      </p:sp>
      <p:sp>
        <p:nvSpPr>
          <p:cNvPr id="8" name="TextBox 7"/>
          <p:cNvSpPr txBox="1"/>
          <p:nvPr/>
        </p:nvSpPr>
        <p:spPr>
          <a:xfrm>
            <a:off x="17020309" y="18953016"/>
            <a:ext cx="9850582" cy="11172289"/>
          </a:xfrm>
          <a:prstGeom prst="rect">
            <a:avLst/>
          </a:prstGeom>
          <a:noFill/>
        </p:spPr>
        <p:txBody>
          <a:bodyPr wrap="square" rtlCol="0">
            <a:spAutoFit/>
          </a:bodyPr>
          <a:lstStyle/>
          <a:p>
            <a:pPr algn="ctr"/>
            <a:r>
              <a:rPr lang="en-US" sz="6000" u="sng" dirty="0"/>
              <a:t>Poster Specifications</a:t>
            </a:r>
          </a:p>
          <a:p>
            <a:pPr marL="857250" indent="-857250">
              <a:buFont typeface="Arial" panose="020B0604020202020204" pitchFamily="34" charset="0"/>
              <a:buChar char="•"/>
            </a:pPr>
            <a:r>
              <a:rPr lang="en-US" sz="6000" dirty="0"/>
              <a:t>KAS poster size is 48”  36”.  </a:t>
            </a:r>
          </a:p>
          <a:p>
            <a:pPr marL="857250" indent="-857250">
              <a:buFont typeface="Arial" panose="020B0604020202020204" pitchFamily="34" charset="0"/>
              <a:buChar char="•"/>
            </a:pPr>
            <a:r>
              <a:rPr lang="en-US" sz="6000" dirty="0"/>
              <a:t>For a virtual poster session, use PowerPoint and set the poster size to this size.  </a:t>
            </a:r>
          </a:p>
          <a:p>
            <a:pPr marL="857250" indent="-857250">
              <a:buFont typeface="Arial" panose="020B0604020202020204" pitchFamily="34" charset="0"/>
              <a:buChar char="•"/>
            </a:pPr>
            <a:r>
              <a:rPr lang="en-US" sz="6000" dirty="0"/>
              <a:t>You may use “Drawing Tools” to insert a text box for each section you will use</a:t>
            </a:r>
          </a:p>
          <a:p>
            <a:pPr marL="857250" indent="-857250">
              <a:buFont typeface="Arial" panose="020B0604020202020204" pitchFamily="34" charset="0"/>
              <a:buChar char="•"/>
            </a:pPr>
            <a:r>
              <a:rPr lang="en-US" sz="6000" dirty="0"/>
              <a:t>Record audio up to 10 minutes to accompany your poster. Instructions follow on slide 4.</a:t>
            </a:r>
          </a:p>
        </p:txBody>
      </p:sp>
      <p:sp>
        <p:nvSpPr>
          <p:cNvPr id="9" name="TextBox 8"/>
          <p:cNvSpPr txBox="1"/>
          <p:nvPr/>
        </p:nvSpPr>
        <p:spPr>
          <a:xfrm>
            <a:off x="2779567" y="6858000"/>
            <a:ext cx="12198927" cy="10248960"/>
          </a:xfrm>
          <a:prstGeom prst="rect">
            <a:avLst/>
          </a:prstGeom>
          <a:noFill/>
        </p:spPr>
        <p:txBody>
          <a:bodyPr wrap="square" rtlCol="0">
            <a:spAutoFit/>
          </a:bodyPr>
          <a:lstStyle/>
          <a:p>
            <a:pPr algn="ctr"/>
            <a:r>
              <a:rPr lang="en-US" sz="6000" u="sng" dirty="0"/>
              <a:t>Some Suggestions for a Great Poster</a:t>
            </a:r>
          </a:p>
          <a:p>
            <a:pPr marL="857250" indent="-857250">
              <a:buFont typeface="Arial" panose="020B0604020202020204" pitchFamily="34" charset="0"/>
              <a:buChar char="•"/>
            </a:pPr>
            <a:r>
              <a:rPr lang="en-US" sz="6000" dirty="0"/>
              <a:t>Do not include an Abstract on a poster as they are available on the website.</a:t>
            </a:r>
          </a:p>
          <a:p>
            <a:pPr marL="857250" indent="-857250">
              <a:buFont typeface="Arial" panose="020B0604020202020204" pitchFamily="34" charset="0"/>
              <a:buChar char="•"/>
            </a:pPr>
            <a:r>
              <a:rPr lang="en-US" sz="6000" dirty="0"/>
              <a:t>Studies show that you have only 11 seconds to grab and retain your audience’s attention so make the punch line prominent and brief.</a:t>
            </a:r>
          </a:p>
          <a:p>
            <a:pPr marL="857250" indent="-857250">
              <a:buFont typeface="Arial" panose="020B0604020202020204" pitchFamily="34" charset="0"/>
              <a:buChar char="•"/>
            </a:pPr>
            <a:r>
              <a:rPr lang="en-US" sz="6000" dirty="0"/>
              <a:t>Those who are directly involved in related research will seek you out for more information.</a:t>
            </a:r>
          </a:p>
        </p:txBody>
      </p:sp>
      <p:sp>
        <p:nvSpPr>
          <p:cNvPr id="10" name="TextBox 9"/>
          <p:cNvSpPr txBox="1"/>
          <p:nvPr/>
        </p:nvSpPr>
        <p:spPr>
          <a:xfrm>
            <a:off x="28587992" y="6858000"/>
            <a:ext cx="13058772" cy="9325630"/>
          </a:xfrm>
          <a:prstGeom prst="rect">
            <a:avLst/>
          </a:prstGeom>
          <a:noFill/>
        </p:spPr>
        <p:txBody>
          <a:bodyPr wrap="square" rtlCol="0">
            <a:spAutoFit/>
          </a:bodyPr>
          <a:lstStyle/>
          <a:p>
            <a:pPr algn="ctr"/>
            <a:r>
              <a:rPr lang="en-US" sz="6000" u="sng" dirty="0"/>
              <a:t>More Suggestions</a:t>
            </a:r>
          </a:p>
          <a:p>
            <a:pPr marL="857250" indent="-857250">
              <a:buFont typeface="Arial" panose="020B0604020202020204" pitchFamily="34" charset="0"/>
              <a:buChar char="•"/>
            </a:pPr>
            <a:r>
              <a:rPr lang="en-US" sz="6000" dirty="0"/>
              <a:t>EDIT RUTHLESSLY!</a:t>
            </a:r>
          </a:p>
          <a:p>
            <a:pPr marL="857250" indent="-857250">
              <a:buFont typeface="Arial" panose="020B0604020202020204" pitchFamily="34" charset="0"/>
              <a:buChar char="•"/>
            </a:pPr>
            <a:r>
              <a:rPr lang="en-US" sz="6000" dirty="0"/>
              <a:t>Most posters contain too much text.</a:t>
            </a:r>
          </a:p>
          <a:p>
            <a:pPr marL="857250" indent="-857250">
              <a:buFont typeface="Arial" panose="020B0604020202020204" pitchFamily="34" charset="0"/>
              <a:buChar char="•"/>
            </a:pPr>
            <a:r>
              <a:rPr lang="en-US" sz="6000" dirty="0"/>
              <a:t>Posters are primarily visual presentations with the text serving to support the graphic materials.</a:t>
            </a:r>
          </a:p>
          <a:p>
            <a:pPr marL="857250" indent="-857250">
              <a:buFont typeface="Arial" panose="020B0604020202020204" pitchFamily="34" charset="0"/>
              <a:buChar char="•"/>
            </a:pPr>
            <a:r>
              <a:rPr lang="en-US" sz="6000" dirty="0"/>
              <a:t>Your poster will be viewed prior to your 5 minutes in the Q&amp;A session, so summarize your research in about 1 minute  before questions.</a:t>
            </a:r>
          </a:p>
        </p:txBody>
      </p:sp>
      <p:graphicFrame>
        <p:nvGraphicFramePr>
          <p:cNvPr id="13" name="Chart 12"/>
          <p:cNvGraphicFramePr/>
          <p:nvPr>
            <p:extLst>
              <p:ext uri="{D42A27DB-BD31-4B8C-83A1-F6EECF244321}">
                <p14:modId xmlns:p14="http://schemas.microsoft.com/office/powerpoint/2010/main" val="3246954265"/>
              </p:ext>
            </p:extLst>
          </p:nvPr>
        </p:nvGraphicFramePr>
        <p:xfrm>
          <a:off x="16951469" y="7232073"/>
          <a:ext cx="9988261" cy="7980218"/>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19"/>
          <p:cNvPicPr>
            <a:picLocks noChangeAspect="1"/>
          </p:cNvPicPr>
          <p:nvPr/>
        </p:nvPicPr>
        <p:blipFill>
          <a:blip r:embed="rId3"/>
          <a:stretch>
            <a:fillRect/>
          </a:stretch>
        </p:blipFill>
        <p:spPr>
          <a:xfrm>
            <a:off x="2507672" y="19103683"/>
            <a:ext cx="12857883" cy="9643412"/>
          </a:xfrm>
          <a:prstGeom prst="rect">
            <a:avLst/>
          </a:prstGeom>
        </p:spPr>
      </p:pic>
      <p:pic>
        <p:nvPicPr>
          <p:cNvPr id="11" name="Picture 10">
            <a:extLst>
              <a:ext uri="{FF2B5EF4-FFF2-40B4-BE49-F238E27FC236}">
                <a16:creationId xmlns:a16="http://schemas.microsoft.com/office/drawing/2014/main" id="{0CFB9BD3-EF3C-4E4E-8EBD-4610A5476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4244" y="17622190"/>
            <a:ext cx="9570720" cy="14356080"/>
          </a:xfrm>
          <a:prstGeom prst="rect">
            <a:avLst/>
          </a:prstGeom>
        </p:spPr>
      </p:pic>
    </p:spTree>
    <p:extLst>
      <p:ext uri="{BB962C8B-B14F-4D97-AF65-F5344CB8AC3E}">
        <p14:creationId xmlns:p14="http://schemas.microsoft.com/office/powerpoint/2010/main" val="27504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09" y="896589"/>
            <a:ext cx="41397382" cy="4708981"/>
          </a:xfrm>
          <a:prstGeom prst="rect">
            <a:avLst/>
          </a:prstGeom>
          <a:noFill/>
        </p:spPr>
        <p:txBody>
          <a:bodyPr wrap="square" rtlCol="0">
            <a:spAutoFit/>
          </a:bodyPr>
          <a:lstStyle/>
          <a:p>
            <a:pPr algn="ctr"/>
            <a:r>
              <a:rPr lang="en-US" sz="15000" dirty="0"/>
              <a:t>Kentucky Academy of Science</a:t>
            </a:r>
          </a:p>
          <a:p>
            <a:pPr algn="ctr"/>
            <a:r>
              <a:rPr lang="en-US" sz="15000" dirty="0"/>
              <a:t>Oral Format</a:t>
            </a:r>
          </a:p>
        </p:txBody>
      </p:sp>
      <p:sp>
        <p:nvSpPr>
          <p:cNvPr id="8" name="TextBox 7"/>
          <p:cNvSpPr txBox="1"/>
          <p:nvPr/>
        </p:nvSpPr>
        <p:spPr>
          <a:xfrm>
            <a:off x="17020309" y="18953016"/>
            <a:ext cx="9850582" cy="11172289"/>
          </a:xfrm>
          <a:prstGeom prst="rect">
            <a:avLst/>
          </a:prstGeom>
          <a:noFill/>
        </p:spPr>
        <p:txBody>
          <a:bodyPr wrap="square" rtlCol="0">
            <a:spAutoFit/>
          </a:bodyPr>
          <a:lstStyle/>
          <a:p>
            <a:pPr algn="ctr"/>
            <a:r>
              <a:rPr lang="en-US" sz="6000" u="sng" dirty="0"/>
              <a:t>PowerPoint Slides</a:t>
            </a:r>
          </a:p>
          <a:p>
            <a:pPr marL="857250" indent="-857250">
              <a:buFont typeface="Arial" panose="020B0604020202020204" pitchFamily="34" charset="0"/>
              <a:buChar char="•"/>
            </a:pPr>
            <a:r>
              <a:rPr lang="en-US" sz="6000" dirty="0"/>
              <a:t>Remember that you have up to 10 minutes total for your recording.</a:t>
            </a:r>
          </a:p>
          <a:p>
            <a:pPr marL="857250" indent="-857250">
              <a:buFont typeface="Arial" panose="020B0604020202020204" pitchFamily="34" charset="0"/>
              <a:buChar char="•"/>
            </a:pPr>
            <a:r>
              <a:rPr lang="en-US" sz="6000" dirty="0"/>
              <a:t>There is no limit to the number of slides as long as your presentation fits within the 10-minute time limit.</a:t>
            </a:r>
          </a:p>
          <a:p>
            <a:pPr marL="857250" indent="-857250">
              <a:buFont typeface="Arial" panose="020B0604020202020204" pitchFamily="34" charset="0"/>
              <a:buChar char="•"/>
            </a:pPr>
            <a:r>
              <a:rPr lang="en-US" sz="6000" dirty="0"/>
              <a:t>See audio recording instructions following this slide.</a:t>
            </a:r>
          </a:p>
        </p:txBody>
      </p:sp>
      <p:sp>
        <p:nvSpPr>
          <p:cNvPr id="9" name="TextBox 8"/>
          <p:cNvSpPr txBox="1"/>
          <p:nvPr/>
        </p:nvSpPr>
        <p:spPr>
          <a:xfrm>
            <a:off x="2779567" y="6858000"/>
            <a:ext cx="12198927" cy="11172289"/>
          </a:xfrm>
          <a:prstGeom prst="rect">
            <a:avLst/>
          </a:prstGeom>
          <a:noFill/>
        </p:spPr>
        <p:txBody>
          <a:bodyPr wrap="square" rtlCol="0">
            <a:spAutoFit/>
          </a:bodyPr>
          <a:lstStyle/>
          <a:p>
            <a:pPr algn="ctr"/>
            <a:r>
              <a:rPr lang="en-US" sz="6000" u="sng" dirty="0"/>
              <a:t>Some Suggestions for a Great Presentation</a:t>
            </a:r>
          </a:p>
          <a:p>
            <a:pPr marL="857250" indent="-857250">
              <a:buFont typeface="Arial" panose="020B0604020202020204" pitchFamily="34" charset="0"/>
              <a:buChar char="•"/>
            </a:pPr>
            <a:r>
              <a:rPr lang="en-US" sz="6000" dirty="0"/>
              <a:t>Do not include an Abstract on the PowerPoint as they are available in the program.</a:t>
            </a:r>
          </a:p>
          <a:p>
            <a:pPr marL="857250" indent="-857250">
              <a:buFont typeface="Arial" panose="020B0604020202020204" pitchFamily="34" charset="0"/>
              <a:buChar char="•"/>
            </a:pPr>
            <a:r>
              <a:rPr lang="en-US" sz="6000" dirty="0"/>
              <a:t>Studies show that you have only 11 seconds to grab and retain your audience’s attention so make the punch line prominent and brief.</a:t>
            </a:r>
          </a:p>
          <a:p>
            <a:pPr marL="857250" indent="-857250">
              <a:buFont typeface="Arial" panose="020B0604020202020204" pitchFamily="34" charset="0"/>
              <a:buChar char="•"/>
            </a:pPr>
            <a:r>
              <a:rPr lang="en-US" sz="6000" dirty="0"/>
              <a:t>Those who are directly involved in related research will seek you out for more information.</a:t>
            </a:r>
          </a:p>
        </p:txBody>
      </p:sp>
      <p:sp>
        <p:nvSpPr>
          <p:cNvPr id="10" name="TextBox 9"/>
          <p:cNvSpPr txBox="1"/>
          <p:nvPr/>
        </p:nvSpPr>
        <p:spPr>
          <a:xfrm>
            <a:off x="28587992" y="6858000"/>
            <a:ext cx="13058772" cy="7478970"/>
          </a:xfrm>
          <a:prstGeom prst="rect">
            <a:avLst/>
          </a:prstGeom>
          <a:noFill/>
        </p:spPr>
        <p:txBody>
          <a:bodyPr wrap="square" rtlCol="0">
            <a:spAutoFit/>
          </a:bodyPr>
          <a:lstStyle/>
          <a:p>
            <a:pPr algn="ctr"/>
            <a:r>
              <a:rPr lang="en-US" sz="6000" u="sng" dirty="0"/>
              <a:t>More Suggestions</a:t>
            </a:r>
          </a:p>
          <a:p>
            <a:pPr marL="857250" indent="-857250">
              <a:buFont typeface="Arial" panose="020B0604020202020204" pitchFamily="34" charset="0"/>
              <a:buChar char="•"/>
            </a:pPr>
            <a:r>
              <a:rPr lang="en-US" sz="6000" dirty="0"/>
              <a:t>EDIT RUTHLESSLY!</a:t>
            </a:r>
          </a:p>
          <a:p>
            <a:pPr marL="857250" indent="-857250">
              <a:buFont typeface="Arial" panose="020B0604020202020204" pitchFamily="34" charset="0"/>
              <a:buChar char="•"/>
            </a:pPr>
            <a:r>
              <a:rPr lang="en-US" sz="6000" dirty="0"/>
              <a:t>Most presentations contain way too much text.</a:t>
            </a:r>
          </a:p>
          <a:p>
            <a:pPr marL="857250" indent="-857250">
              <a:buFont typeface="Arial" panose="020B0604020202020204" pitchFamily="34" charset="0"/>
              <a:buChar char="•"/>
            </a:pPr>
            <a:r>
              <a:rPr lang="en-US" sz="6000" dirty="0"/>
              <a:t>Your presentation will be viewed prior to your Q&amp;A session, so take about 1 minute to summarize your research in the Q&amp;A before questions</a:t>
            </a:r>
          </a:p>
        </p:txBody>
      </p:sp>
      <p:graphicFrame>
        <p:nvGraphicFramePr>
          <p:cNvPr id="13" name="Chart 12"/>
          <p:cNvGraphicFramePr/>
          <p:nvPr/>
        </p:nvGraphicFramePr>
        <p:xfrm>
          <a:off x="16951469" y="7232073"/>
          <a:ext cx="9988261" cy="798021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F456E758-D814-4097-8EB5-FCF250772D4B}"/>
              </a:ext>
            </a:extLst>
          </p:cNvPr>
          <p:cNvPicPr>
            <a:picLocks noChangeAspect="1"/>
          </p:cNvPicPr>
          <p:nvPr/>
        </p:nvPicPr>
        <p:blipFill>
          <a:blip r:embed="rId3"/>
          <a:stretch>
            <a:fillRect/>
          </a:stretch>
        </p:blipFill>
        <p:spPr>
          <a:xfrm>
            <a:off x="26939729" y="19103683"/>
            <a:ext cx="14936195" cy="11202146"/>
          </a:xfrm>
          <a:prstGeom prst="rect">
            <a:avLst/>
          </a:prstGeom>
        </p:spPr>
      </p:pic>
      <p:pic>
        <p:nvPicPr>
          <p:cNvPr id="3" name="Picture 2">
            <a:extLst>
              <a:ext uri="{FF2B5EF4-FFF2-40B4-BE49-F238E27FC236}">
                <a16:creationId xmlns:a16="http://schemas.microsoft.com/office/drawing/2014/main" id="{55C287EB-B775-43EC-94DF-B9AAC39EC311}"/>
              </a:ext>
            </a:extLst>
          </p:cNvPr>
          <p:cNvPicPr>
            <a:picLocks noChangeAspect="1"/>
          </p:cNvPicPr>
          <p:nvPr/>
        </p:nvPicPr>
        <p:blipFill>
          <a:blip r:embed="rId4"/>
          <a:stretch>
            <a:fillRect/>
          </a:stretch>
        </p:blipFill>
        <p:spPr>
          <a:xfrm>
            <a:off x="2082878" y="19103682"/>
            <a:ext cx="14936193" cy="11202145"/>
          </a:xfrm>
          <a:prstGeom prst="rect">
            <a:avLst/>
          </a:prstGeom>
        </p:spPr>
      </p:pic>
    </p:spTree>
    <p:extLst>
      <p:ext uri="{BB962C8B-B14F-4D97-AF65-F5344CB8AC3E}">
        <p14:creationId xmlns:p14="http://schemas.microsoft.com/office/powerpoint/2010/main" val="295833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7726A94-1EF0-4D91-B7BF-C033E3D6E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18" name="Picture 6">
            <a:extLst>
              <a:ext uri="{FF2B5EF4-FFF2-40B4-BE49-F238E27FC236}">
                <a16:creationId xmlns:a16="http://schemas.microsoft.com/office/drawing/2014/main" id="{FD6772C5-50D9-4F25-9C9B-A8EA313DF960}"/>
              </a:ext>
            </a:extLst>
          </p:cNvPr>
          <p:cNvPicPr>
            <a:picLocks noChangeAspect="1"/>
          </p:cNvPicPr>
          <p:nvPr/>
        </p:nvPicPr>
        <p:blipFill rotWithShape="1">
          <a:blip r:embed="rId2">
            <a:duotone>
              <a:schemeClr val="accent1">
                <a:shade val="45000"/>
                <a:satMod val="135000"/>
              </a:schemeClr>
              <a:prstClr val="white"/>
            </a:duotone>
            <a:alphaModFix amt="60000"/>
          </a:blip>
          <a:srcRect l="15699" r="17634"/>
          <a:stretch/>
        </p:blipFill>
        <p:spPr>
          <a:xfrm>
            <a:off x="20" y="-4"/>
            <a:ext cx="43891180" cy="32918404"/>
          </a:xfrm>
          <a:prstGeom prst="rect">
            <a:avLst/>
          </a:prstGeom>
        </p:spPr>
      </p:pic>
      <p:cxnSp>
        <p:nvCxnSpPr>
          <p:cNvPr id="41" name="Straight Connector 40">
            <a:extLst>
              <a:ext uri="{FF2B5EF4-FFF2-40B4-BE49-F238E27FC236}">
                <a16:creationId xmlns:a16="http://schemas.microsoft.com/office/drawing/2014/main" id="{98F0650C-11DF-45E6-8EC2-E3B298F0D8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4FB4153-1E3E-4AE9-8306-E8C29289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60" y="1185062"/>
            <a:ext cx="42208704" cy="30614107"/>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EB7D2A23-144D-4B48-9EF7-40C0E2EE42EC}"/>
              </a:ext>
            </a:extLst>
          </p:cNvPr>
          <p:cNvSpPr>
            <a:spLocks noGrp="1"/>
          </p:cNvSpPr>
          <p:nvPr>
            <p:ph type="ctrTitle"/>
          </p:nvPr>
        </p:nvSpPr>
        <p:spPr>
          <a:xfrm>
            <a:off x="3995928" y="4235404"/>
            <a:ext cx="35881056" cy="14045184"/>
          </a:xfrm>
        </p:spPr>
        <p:txBody>
          <a:bodyPr>
            <a:normAutofit fontScale="90000"/>
          </a:bodyPr>
          <a:lstStyle/>
          <a:p>
            <a:r>
              <a:rPr lang="en-US" dirty="0"/>
              <a:t>How to record audio for a </a:t>
            </a:r>
            <a:r>
              <a:rPr lang="en-US" dirty="0" err="1"/>
              <a:t>powerpoint</a:t>
            </a:r>
            <a:r>
              <a:rPr lang="en-US" dirty="0"/>
              <a:t> presentation</a:t>
            </a:r>
          </a:p>
        </p:txBody>
      </p:sp>
      <p:sp>
        <p:nvSpPr>
          <p:cNvPr id="5" name="Subtitle 4">
            <a:extLst>
              <a:ext uri="{FF2B5EF4-FFF2-40B4-BE49-F238E27FC236}">
                <a16:creationId xmlns:a16="http://schemas.microsoft.com/office/drawing/2014/main" id="{EB57FCA6-3673-4027-9A4F-0CE0BB4D157B}"/>
              </a:ext>
            </a:extLst>
          </p:cNvPr>
          <p:cNvSpPr>
            <a:spLocks noGrp="1"/>
          </p:cNvSpPr>
          <p:nvPr>
            <p:ph type="subTitle" idx="1"/>
          </p:nvPr>
        </p:nvSpPr>
        <p:spPr>
          <a:xfrm>
            <a:off x="6154308" y="18574243"/>
            <a:ext cx="31564296" cy="6663192"/>
          </a:xfrm>
        </p:spPr>
        <p:txBody>
          <a:bodyPr>
            <a:normAutofit fontScale="77500" lnSpcReduction="20000"/>
          </a:bodyPr>
          <a:lstStyle/>
          <a:p>
            <a:r>
              <a:rPr lang="en-US" sz="35300" dirty="0"/>
              <a:t>A step by step guide</a:t>
            </a:r>
          </a:p>
        </p:txBody>
      </p:sp>
    </p:spTree>
    <p:extLst>
      <p:ext uri="{BB962C8B-B14F-4D97-AF65-F5344CB8AC3E}">
        <p14:creationId xmlns:p14="http://schemas.microsoft.com/office/powerpoint/2010/main" val="95998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7726A94-1EF0-4D91-B7BF-C033E3D6E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18" name="Picture 6">
            <a:extLst>
              <a:ext uri="{FF2B5EF4-FFF2-40B4-BE49-F238E27FC236}">
                <a16:creationId xmlns:a16="http://schemas.microsoft.com/office/drawing/2014/main" id="{FD6772C5-50D9-4F25-9C9B-A8EA313DF960}"/>
              </a:ext>
            </a:extLst>
          </p:cNvPr>
          <p:cNvPicPr>
            <a:picLocks noChangeAspect="1"/>
          </p:cNvPicPr>
          <p:nvPr/>
        </p:nvPicPr>
        <p:blipFill rotWithShape="1">
          <a:blip r:embed="rId2">
            <a:duotone>
              <a:schemeClr val="accent1">
                <a:shade val="45000"/>
                <a:satMod val="135000"/>
              </a:schemeClr>
              <a:prstClr val="white"/>
            </a:duotone>
            <a:alphaModFix amt="60000"/>
          </a:blip>
          <a:srcRect l="15699" r="17634"/>
          <a:stretch/>
        </p:blipFill>
        <p:spPr>
          <a:xfrm>
            <a:off x="20" y="-4"/>
            <a:ext cx="43891180" cy="32918404"/>
          </a:xfrm>
          <a:prstGeom prst="rect">
            <a:avLst/>
          </a:prstGeom>
        </p:spPr>
      </p:pic>
      <p:cxnSp>
        <p:nvCxnSpPr>
          <p:cNvPr id="41" name="Straight Connector 40">
            <a:extLst>
              <a:ext uri="{FF2B5EF4-FFF2-40B4-BE49-F238E27FC236}">
                <a16:creationId xmlns:a16="http://schemas.microsoft.com/office/drawing/2014/main" id="{98F0650C-11DF-45E6-8EC2-E3B298F0D8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4FB4153-1E3E-4AE9-8306-E8C29289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60" y="1185062"/>
            <a:ext cx="42208704" cy="30614107"/>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EB7D2A23-144D-4B48-9EF7-40C0E2EE42EC}"/>
              </a:ext>
            </a:extLst>
          </p:cNvPr>
          <p:cNvSpPr>
            <a:spLocks noGrp="1"/>
          </p:cNvSpPr>
          <p:nvPr>
            <p:ph type="ctrTitle"/>
          </p:nvPr>
        </p:nvSpPr>
        <p:spPr>
          <a:xfrm>
            <a:off x="3995928" y="4235404"/>
            <a:ext cx="35881056" cy="14045184"/>
          </a:xfrm>
        </p:spPr>
        <p:txBody>
          <a:bodyPr>
            <a:normAutofit fontScale="90000"/>
          </a:bodyPr>
          <a:lstStyle/>
          <a:p>
            <a:r>
              <a:rPr lang="en-US" dirty="0"/>
              <a:t>All presentations need Accompanying audio </a:t>
            </a:r>
          </a:p>
        </p:txBody>
      </p:sp>
      <p:sp>
        <p:nvSpPr>
          <p:cNvPr id="5" name="Subtitle 4">
            <a:extLst>
              <a:ext uri="{FF2B5EF4-FFF2-40B4-BE49-F238E27FC236}">
                <a16:creationId xmlns:a16="http://schemas.microsoft.com/office/drawing/2014/main" id="{EB57FCA6-3673-4027-9A4F-0CE0BB4D157B}"/>
              </a:ext>
            </a:extLst>
          </p:cNvPr>
          <p:cNvSpPr>
            <a:spLocks noGrp="1"/>
          </p:cNvSpPr>
          <p:nvPr>
            <p:ph type="subTitle" idx="1"/>
          </p:nvPr>
        </p:nvSpPr>
        <p:spPr>
          <a:xfrm>
            <a:off x="6154308" y="18574243"/>
            <a:ext cx="31564296" cy="6663192"/>
          </a:xfrm>
        </p:spPr>
        <p:txBody>
          <a:bodyPr>
            <a:normAutofit fontScale="77500" lnSpcReduction="20000"/>
          </a:bodyPr>
          <a:lstStyle/>
          <a:p>
            <a:r>
              <a:rPr lang="en-US" sz="35300" dirty="0"/>
              <a:t>Regardless of your presentation format</a:t>
            </a:r>
          </a:p>
        </p:txBody>
      </p:sp>
    </p:spTree>
    <p:extLst>
      <p:ext uri="{BB962C8B-B14F-4D97-AF65-F5344CB8AC3E}">
        <p14:creationId xmlns:p14="http://schemas.microsoft.com/office/powerpoint/2010/main" val="311957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3BD1FD-398E-4BB8-8848-81800BBE9784}"/>
              </a:ext>
            </a:extLst>
          </p:cNvPr>
          <p:cNvSpPr>
            <a:spLocks noGrp="1"/>
          </p:cNvSpPr>
          <p:nvPr>
            <p:ph type="title"/>
          </p:nvPr>
        </p:nvSpPr>
        <p:spPr>
          <a:xfrm>
            <a:off x="6393240" y="3060302"/>
            <a:ext cx="31104723" cy="14737776"/>
          </a:xfrm>
        </p:spPr>
        <p:txBody>
          <a:bodyPr vert="horz" lIns="91440" tIns="45720" rIns="91440" bIns="45720" rtlCol="0" anchor="b">
            <a:normAutofit/>
          </a:bodyPr>
          <a:lstStyle/>
          <a:p>
            <a:pPr algn="ctr" defTabSz="914400">
              <a:lnSpc>
                <a:spcPct val="85000"/>
              </a:lnSpc>
            </a:pPr>
            <a:r>
              <a:rPr lang="en-US" sz="16800" b="1" cap="all">
                <a:solidFill>
                  <a:schemeClr val="tx1"/>
                </a:solidFill>
              </a:rPr>
              <a:t>On the main home page, select Slideshow</a:t>
            </a:r>
          </a:p>
        </p:txBody>
      </p:sp>
      <p:pic>
        <p:nvPicPr>
          <p:cNvPr id="5" name="Picture 4" descr="A screenshot of a cell phone&#10;&#10;Description automatically generated">
            <a:extLst>
              <a:ext uri="{FF2B5EF4-FFF2-40B4-BE49-F238E27FC236}">
                <a16:creationId xmlns:a16="http://schemas.microsoft.com/office/drawing/2014/main" id="{A752BFE2-352F-4CBC-95BD-860952B29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760" y="19401432"/>
            <a:ext cx="38975679" cy="7899928"/>
          </a:xfrm>
          <a:prstGeom prst="rect">
            <a:avLst/>
          </a:prstGeom>
        </p:spPr>
      </p:pic>
    </p:spTree>
    <p:extLst>
      <p:ext uri="{BB962C8B-B14F-4D97-AF65-F5344CB8AC3E}">
        <p14:creationId xmlns:p14="http://schemas.microsoft.com/office/powerpoint/2010/main" val="36375940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51F1-A9E7-4AD4-A1F9-E02E3EEDC9EE}"/>
              </a:ext>
            </a:extLst>
          </p:cNvPr>
          <p:cNvSpPr>
            <a:spLocks noGrp="1"/>
          </p:cNvSpPr>
          <p:nvPr>
            <p:ph type="ctrTitle"/>
          </p:nvPr>
        </p:nvSpPr>
        <p:spPr/>
        <p:txBody>
          <a:bodyPr>
            <a:normAutofit/>
          </a:bodyPr>
          <a:lstStyle/>
          <a:p>
            <a:r>
              <a:rPr lang="en-US" sz="24000" dirty="0"/>
              <a:t>Make sure these three have been selected</a:t>
            </a:r>
          </a:p>
        </p:txBody>
      </p:sp>
      <p:sp>
        <p:nvSpPr>
          <p:cNvPr id="3" name="Subtitle 2">
            <a:extLst>
              <a:ext uri="{FF2B5EF4-FFF2-40B4-BE49-F238E27FC236}">
                <a16:creationId xmlns:a16="http://schemas.microsoft.com/office/drawing/2014/main" id="{7DEE861B-5995-4BE4-B613-897DB7DE5F62}"/>
              </a:ext>
            </a:extLst>
          </p:cNvPr>
          <p:cNvSpPr>
            <a:spLocks noGrp="1"/>
          </p:cNvSpPr>
          <p:nvPr>
            <p:ph type="subTitle"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C73E092A-6CED-4ACA-98CD-A62ADA78E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471" y="18574250"/>
            <a:ext cx="34558258" cy="8435856"/>
          </a:xfrm>
          <a:prstGeom prst="rect">
            <a:avLst/>
          </a:prstGeom>
        </p:spPr>
      </p:pic>
    </p:spTree>
    <p:extLst>
      <p:ext uri="{BB962C8B-B14F-4D97-AF65-F5344CB8AC3E}">
        <p14:creationId xmlns:p14="http://schemas.microsoft.com/office/powerpoint/2010/main" val="422971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0D6941-6B89-4A62-A9C0-A260631D1155}"/>
              </a:ext>
            </a:extLst>
          </p:cNvPr>
          <p:cNvSpPr>
            <a:spLocks noGrp="1"/>
          </p:cNvSpPr>
          <p:nvPr>
            <p:ph type="title"/>
          </p:nvPr>
        </p:nvSpPr>
        <p:spPr>
          <a:xfrm>
            <a:off x="6393240" y="3060302"/>
            <a:ext cx="31104723" cy="14737776"/>
          </a:xfrm>
        </p:spPr>
        <p:txBody>
          <a:bodyPr vert="horz" lIns="91440" tIns="45720" rIns="91440" bIns="45720" rtlCol="0" anchor="b">
            <a:normAutofit/>
          </a:bodyPr>
          <a:lstStyle/>
          <a:p>
            <a:pPr algn="ctr" defTabSz="914400">
              <a:lnSpc>
                <a:spcPct val="85000"/>
              </a:lnSpc>
            </a:pPr>
            <a:r>
              <a:rPr lang="en-US" sz="16800" b="1" cap="all" dirty="0">
                <a:solidFill>
                  <a:schemeClr val="tx1"/>
                </a:solidFill>
              </a:rPr>
              <a:t>Select “Record Slide show”</a:t>
            </a:r>
            <a:br>
              <a:rPr lang="en-US" sz="16800" b="1" cap="all" dirty="0">
                <a:solidFill>
                  <a:schemeClr val="tx1"/>
                </a:solidFill>
              </a:rPr>
            </a:br>
            <a:br>
              <a:rPr lang="en-US" sz="16800" b="1" cap="all" dirty="0">
                <a:solidFill>
                  <a:schemeClr val="tx1"/>
                </a:solidFill>
              </a:rPr>
            </a:br>
            <a:r>
              <a:rPr lang="en-US" sz="11700" b="1" cap="all" dirty="0">
                <a:solidFill>
                  <a:schemeClr val="tx1"/>
                </a:solidFill>
              </a:rPr>
              <a:t>Holding down the arrow will allow you to either record audio from the beginning of your presentation or from the current slide</a:t>
            </a:r>
            <a:br>
              <a:rPr lang="en-US" sz="11700" b="1" cap="all" dirty="0">
                <a:solidFill>
                  <a:schemeClr val="tx1"/>
                </a:solidFill>
              </a:rPr>
            </a:br>
            <a:r>
              <a:rPr lang="en-US" sz="1600" dirty="0"/>
              <a:t>or from the current slide.</a:t>
            </a:r>
            <a:endParaRPr lang="en-US" sz="16800" b="1" cap="all" dirty="0">
              <a:solidFill>
                <a:schemeClr val="tx1"/>
              </a:solidFill>
            </a:endParaRPr>
          </a:p>
        </p:txBody>
      </p:sp>
      <p:pic>
        <p:nvPicPr>
          <p:cNvPr id="7" name="Picture 6" descr="A close up of a sign&#10;&#10;Description automatically generated">
            <a:extLst>
              <a:ext uri="{FF2B5EF4-FFF2-40B4-BE49-F238E27FC236}">
                <a16:creationId xmlns:a16="http://schemas.microsoft.com/office/drawing/2014/main" id="{56A0D8DE-07CC-4F4D-AD3E-3533ABCF5AEF}"/>
              </a:ext>
            </a:extLst>
          </p:cNvPr>
          <p:cNvPicPr>
            <a:picLocks noChangeAspect="1"/>
          </p:cNvPicPr>
          <p:nvPr/>
        </p:nvPicPr>
        <p:blipFill rotWithShape="1">
          <a:blip r:embed="rId2">
            <a:extLst>
              <a:ext uri="{28A0092B-C50C-407E-A947-70E740481C1C}">
                <a14:useLocalDpi xmlns:a14="http://schemas.microsoft.com/office/drawing/2010/main" val="0"/>
              </a:ext>
            </a:extLst>
          </a:blip>
          <a:srcRect r="32127" b="4352"/>
          <a:stretch/>
        </p:blipFill>
        <p:spPr>
          <a:xfrm>
            <a:off x="16307608" y="17922240"/>
            <a:ext cx="7640963" cy="12252959"/>
          </a:xfrm>
          <a:prstGeom prst="rect">
            <a:avLst/>
          </a:prstGeom>
        </p:spPr>
      </p:pic>
      <p:sp>
        <p:nvSpPr>
          <p:cNvPr id="9" name="Arrow: Right 8">
            <a:extLst>
              <a:ext uri="{FF2B5EF4-FFF2-40B4-BE49-F238E27FC236}">
                <a16:creationId xmlns:a16="http://schemas.microsoft.com/office/drawing/2014/main" id="{A1CD431E-7534-4F9D-9E6A-DD5D610705B5}"/>
              </a:ext>
            </a:extLst>
          </p:cNvPr>
          <p:cNvSpPr/>
          <p:nvPr/>
        </p:nvSpPr>
        <p:spPr>
          <a:xfrm rot="9251121">
            <a:off x="22926152" y="24902484"/>
            <a:ext cx="4354286" cy="1889854"/>
          </a:xfrm>
          <a:prstGeom prst="rightArrow">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503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3176" y="17922240"/>
            <a:ext cx="296265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104" y="1170432"/>
            <a:ext cx="42208704" cy="30614107"/>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37CFE2-7D7B-4CCA-99F9-619C3B755D77}"/>
              </a:ext>
            </a:extLst>
          </p:cNvPr>
          <p:cNvSpPr>
            <a:spLocks noGrp="1"/>
          </p:cNvSpPr>
          <p:nvPr>
            <p:ph type="title"/>
          </p:nvPr>
        </p:nvSpPr>
        <p:spPr>
          <a:xfrm>
            <a:off x="6393240" y="3060302"/>
            <a:ext cx="31104723" cy="14737776"/>
          </a:xfrm>
        </p:spPr>
        <p:txBody>
          <a:bodyPr vert="horz" lIns="91440" tIns="45720" rIns="91440" bIns="45720" rtlCol="0" anchor="b">
            <a:normAutofit/>
          </a:bodyPr>
          <a:lstStyle/>
          <a:p>
            <a:pPr algn="ctr" defTabSz="914400">
              <a:lnSpc>
                <a:spcPct val="85000"/>
              </a:lnSpc>
            </a:pPr>
            <a:r>
              <a:rPr lang="en-US" sz="16800" b="1" cap="all" dirty="0">
                <a:solidFill>
                  <a:schemeClr val="tx1"/>
                </a:solidFill>
              </a:rPr>
              <a:t>Press here to record, stop, or replay audio</a:t>
            </a:r>
          </a:p>
        </p:txBody>
      </p:sp>
      <p:pic>
        <p:nvPicPr>
          <p:cNvPr id="5" name="Picture 4" descr="A screenshot of a cell phone&#10;&#10;Description automatically generated">
            <a:extLst>
              <a:ext uri="{FF2B5EF4-FFF2-40B4-BE49-F238E27FC236}">
                <a16:creationId xmlns:a16="http://schemas.microsoft.com/office/drawing/2014/main" id="{2139374E-68EF-4083-8724-C12F3D88E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961" y="17922240"/>
            <a:ext cx="23944989" cy="13280171"/>
          </a:xfrm>
          <a:prstGeom prst="rect">
            <a:avLst/>
          </a:prstGeom>
        </p:spPr>
      </p:pic>
      <p:sp>
        <p:nvSpPr>
          <p:cNvPr id="6" name="Arrow: Right 5">
            <a:extLst>
              <a:ext uri="{FF2B5EF4-FFF2-40B4-BE49-F238E27FC236}">
                <a16:creationId xmlns:a16="http://schemas.microsoft.com/office/drawing/2014/main" id="{C91CB8E3-82B9-4B89-A258-7FAAF1D3D96A}"/>
              </a:ext>
            </a:extLst>
          </p:cNvPr>
          <p:cNvSpPr/>
          <p:nvPr/>
        </p:nvSpPr>
        <p:spPr>
          <a:xfrm rot="1513265">
            <a:off x="6588336" y="16395185"/>
            <a:ext cx="4354286" cy="1889854"/>
          </a:xfrm>
          <a:prstGeom prst="rightArrow">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0138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3047</TotalTime>
  <Words>572</Words>
  <Application>Microsoft Office PowerPoint</Application>
  <PresentationFormat>Custom</PresentationFormat>
  <Paragraphs>56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Corbel</vt:lpstr>
      <vt:lpstr>Courier New</vt:lpstr>
      <vt:lpstr>Basis</vt:lpstr>
      <vt:lpstr>Kentucky Academy of Science</vt:lpstr>
      <vt:lpstr>PowerPoint Presentation</vt:lpstr>
      <vt:lpstr>PowerPoint Presentation</vt:lpstr>
      <vt:lpstr>How to record audio for a powerpoint presentation</vt:lpstr>
      <vt:lpstr>All presentations need Accompanying audio </vt:lpstr>
      <vt:lpstr>On the main home page, select Slideshow</vt:lpstr>
      <vt:lpstr>Make sure these three have been selected</vt:lpstr>
      <vt:lpstr>Select “Record Slide show”  Holding down the arrow will allow you to either record audio from the beginning of your presentation or from the current slide or from the current slide.</vt:lpstr>
      <vt:lpstr>Press here to record, stop, or replay audio</vt:lpstr>
      <vt:lpstr>This symbol lets you know audio has been recorded and is ready to play</vt:lpstr>
      <vt:lpstr>This symbol lets you record a video to add to your slide. You must press this button to turn camera on/off when you initially go to record audio.</vt:lpstr>
      <vt:lpstr>Click through each slide to add audio to any additional slides</vt:lpstr>
      <vt:lpstr>Helpful tips for inserting audio into presentations:</vt:lpstr>
    </vt:vector>
  </TitlesOfParts>
  <Company>KCTCS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Melony Stambaugh</dc:creator>
  <cp:lastModifiedBy>Kentucky Academy of Science</cp:lastModifiedBy>
  <cp:revision>16</cp:revision>
  <dcterms:created xsi:type="dcterms:W3CDTF">2020-08-13T18:47:04Z</dcterms:created>
  <dcterms:modified xsi:type="dcterms:W3CDTF">2020-08-31T15:37:46Z</dcterms:modified>
</cp:coreProperties>
</file>