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6"/>
    <p:restoredTop sz="94697"/>
  </p:normalViewPr>
  <p:slideViewPr>
    <p:cSldViewPr snapToGrid="0" snapToObjects="1">
      <p:cViewPr>
        <p:scale>
          <a:sx n="72" d="100"/>
          <a:sy n="72" d="100"/>
        </p:scale>
        <p:origin x="-95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6E25-65AC-324F-B729-0311F0DE354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4D1B-C67D-DF43-84DD-0826808F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96470-89C5-314C-97CD-231C12142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Cargill Building Classrooms and Labs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BB5A72-DDCD-684E-8B3B-9F8EB6864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412FD9-D7D2-BD40-B1F3-3A0DACBD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51" y="0"/>
            <a:ext cx="4779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E8B9D-91D2-FD44-9BDB-6EE6A780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51" y="4448810"/>
            <a:ext cx="1537970" cy="2409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6999DD-94E1-204F-9B7E-3BDC4F29493D}"/>
              </a:ext>
            </a:extLst>
          </p:cNvPr>
          <p:cNvSpPr/>
          <p:nvPr/>
        </p:nvSpPr>
        <p:spPr>
          <a:xfrm>
            <a:off x="357012" y="-11874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913BD2-75B5-0747-A381-A502ECDFFAFF}"/>
              </a:ext>
            </a:extLst>
          </p:cNvPr>
          <p:cNvSpPr txBox="1"/>
          <p:nvPr/>
        </p:nvSpPr>
        <p:spPr>
          <a:xfrm>
            <a:off x="5505450" y="228600"/>
            <a:ext cx="5162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 Floor Classrooms:</a:t>
            </a:r>
          </a:p>
          <a:p>
            <a:r>
              <a:rPr lang="en-US" dirty="0"/>
              <a:t>102: Seminar Room seating 16</a:t>
            </a:r>
          </a:p>
          <a:p>
            <a:endParaRPr lang="en-US" dirty="0"/>
          </a:p>
          <a:p>
            <a:r>
              <a:rPr lang="en-US" b="1" dirty="0"/>
              <a:t>Possible Class-Labs that could be used with EHS &amp; Departmental Permission:</a:t>
            </a:r>
          </a:p>
          <a:p>
            <a:r>
              <a:rPr lang="en-US" dirty="0"/>
              <a:t>157: Genetics Lab seating 32</a:t>
            </a:r>
          </a:p>
          <a:p>
            <a:r>
              <a:rPr lang="en-US" dirty="0"/>
              <a:t>167: Zoology seating 32</a:t>
            </a:r>
          </a:p>
          <a:p>
            <a:r>
              <a:rPr lang="en-US" dirty="0"/>
              <a:t>170: Botany seating 28</a:t>
            </a:r>
          </a:p>
        </p:txBody>
      </p:sp>
    </p:spTree>
    <p:extLst>
      <p:ext uri="{BB962C8B-B14F-4D97-AF65-F5344CB8AC3E}">
        <p14:creationId xmlns:p14="http://schemas.microsoft.com/office/powerpoint/2010/main" val="130317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FA4397-F0D0-B648-BCF1-6AEB44F5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3"/>
          <a:stretch/>
        </p:blipFill>
        <p:spPr>
          <a:xfrm>
            <a:off x="533978" y="91440"/>
            <a:ext cx="4422607" cy="6766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C1810-7D7B-084A-BED3-2B2CE80F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26" y="4220209"/>
            <a:ext cx="1537970" cy="2409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6881E6-53DB-CB41-A213-00335278E232}"/>
              </a:ext>
            </a:extLst>
          </p:cNvPr>
          <p:cNvSpPr/>
          <p:nvPr/>
        </p:nvSpPr>
        <p:spPr>
          <a:xfrm>
            <a:off x="131380" y="0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D6C1E9-F33E-324D-98F8-E1FA9E838B38}"/>
              </a:ext>
            </a:extLst>
          </p:cNvPr>
          <p:cNvSpPr txBox="1"/>
          <p:nvPr/>
        </p:nvSpPr>
        <p:spPr>
          <a:xfrm>
            <a:off x="5505450" y="228601"/>
            <a:ext cx="5162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 Floor Classrooms:</a:t>
            </a:r>
          </a:p>
          <a:p>
            <a:r>
              <a:rPr lang="en-US" dirty="0"/>
              <a:t>206: Math Education seating 24</a:t>
            </a:r>
          </a:p>
          <a:p>
            <a:r>
              <a:rPr lang="en-US" dirty="0"/>
              <a:t>251: Geo-Archeology seating 24</a:t>
            </a:r>
          </a:p>
          <a:p>
            <a:r>
              <a:rPr lang="en-US" dirty="0"/>
              <a:t>230: General Physics seating 36</a:t>
            </a:r>
          </a:p>
          <a:p>
            <a:endParaRPr lang="en-US" dirty="0"/>
          </a:p>
          <a:p>
            <a:r>
              <a:rPr lang="en-US" b="1" dirty="0"/>
              <a:t>Possible Class-Labs that could be used with EHS Permission:</a:t>
            </a:r>
          </a:p>
          <a:p>
            <a:r>
              <a:rPr lang="en-US" dirty="0"/>
              <a:t>257: General Chemistry seating 32</a:t>
            </a:r>
          </a:p>
          <a:p>
            <a:r>
              <a:rPr lang="en-US" dirty="0"/>
              <a:t>270: General Biology seating 32</a:t>
            </a:r>
          </a:p>
        </p:txBody>
      </p:sp>
    </p:spTree>
    <p:extLst>
      <p:ext uri="{BB962C8B-B14F-4D97-AF65-F5344CB8AC3E}">
        <p14:creationId xmlns:p14="http://schemas.microsoft.com/office/powerpoint/2010/main" val="344785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88307F-16D8-DE4C-8261-6201B93AD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7" y="0"/>
            <a:ext cx="49582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F7CDCD-F4A4-A745-8D6A-21F8BAD3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8" y="4220209"/>
            <a:ext cx="1537970" cy="2409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680764-02F2-0A4C-86E7-69C65D3CB911}"/>
              </a:ext>
            </a:extLst>
          </p:cNvPr>
          <p:cNvSpPr/>
          <p:nvPr/>
        </p:nvSpPr>
        <p:spPr>
          <a:xfrm>
            <a:off x="-534294" y="0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9B04BC-433B-BB48-A331-FF24AA1079C7}"/>
              </a:ext>
            </a:extLst>
          </p:cNvPr>
          <p:cNvSpPr txBox="1"/>
          <p:nvPr/>
        </p:nvSpPr>
        <p:spPr>
          <a:xfrm>
            <a:off x="5505450" y="228601"/>
            <a:ext cx="5162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Third Floor Classrooms:</a:t>
            </a:r>
          </a:p>
          <a:p>
            <a:r>
              <a:rPr lang="en-US" dirty="0"/>
              <a:t>304: Math Education seating 18</a:t>
            </a:r>
          </a:p>
          <a:p>
            <a:r>
              <a:rPr lang="en-US" dirty="0"/>
              <a:t>306: Testing Lab seating 40</a:t>
            </a:r>
          </a:p>
          <a:p>
            <a:r>
              <a:rPr lang="en-US" dirty="0"/>
              <a:t>308: General Classroom seating 30</a:t>
            </a:r>
          </a:p>
          <a:p>
            <a:r>
              <a:rPr lang="en-US" dirty="0"/>
              <a:t>350: Seminar room seating 16</a:t>
            </a:r>
          </a:p>
          <a:p>
            <a:r>
              <a:rPr lang="en-US" dirty="0"/>
              <a:t>355: Nursing classroom seating 36</a:t>
            </a:r>
          </a:p>
          <a:p>
            <a:r>
              <a:rPr lang="en-US" dirty="0"/>
              <a:t>357: General Classroom seating 30</a:t>
            </a:r>
          </a:p>
          <a:p>
            <a:r>
              <a:rPr lang="en-US" dirty="0"/>
              <a:t>358: General Classroom seating 30</a:t>
            </a:r>
          </a:p>
          <a:p>
            <a:endParaRPr lang="en-US" dirty="0"/>
          </a:p>
          <a:p>
            <a:r>
              <a:rPr lang="en-US" b="1" dirty="0"/>
              <a:t>Possible Class-Labs that could be used with EHS Permission:</a:t>
            </a:r>
          </a:p>
          <a:p>
            <a:r>
              <a:rPr lang="en-US" dirty="0"/>
              <a:t>257: General Chemistry seating 32</a:t>
            </a:r>
          </a:p>
          <a:p>
            <a:r>
              <a:rPr lang="en-US" dirty="0"/>
              <a:t>270: General Biology seating 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654331-F3CA-554C-9DC3-B07B9D2AC612}"/>
              </a:ext>
            </a:extLst>
          </p:cNvPr>
          <p:cNvSpPr/>
          <p:nvPr/>
        </p:nvSpPr>
        <p:spPr>
          <a:xfrm>
            <a:off x="-1012306" y="1774408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BEF41C-C3E4-9244-8B3B-AC24BA6B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46" y="0"/>
            <a:ext cx="490584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1E5519-E863-6D48-A363-3BDFA4B7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00" y="4448810"/>
            <a:ext cx="1537970" cy="2409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DFBBD5-2501-1F4D-B4C4-458A9CF9E21F}"/>
              </a:ext>
            </a:extLst>
          </p:cNvPr>
          <p:cNvSpPr/>
          <p:nvPr/>
        </p:nvSpPr>
        <p:spPr>
          <a:xfrm>
            <a:off x="-534294" y="0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98CB5-192D-1D42-A839-C3AD67DB628D}"/>
              </a:ext>
            </a:extLst>
          </p:cNvPr>
          <p:cNvSpPr txBox="1"/>
          <p:nvPr/>
        </p:nvSpPr>
        <p:spPr>
          <a:xfrm>
            <a:off x="5505450" y="228601"/>
            <a:ext cx="5162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Fourth Floor Classrooms:</a:t>
            </a:r>
          </a:p>
          <a:p>
            <a:r>
              <a:rPr lang="en-US" dirty="0"/>
              <a:t>402: Planetarium seating 122</a:t>
            </a:r>
          </a:p>
          <a:p>
            <a:r>
              <a:rPr lang="en-US" dirty="0"/>
              <a:t>406: Advanced Physics seating 24</a:t>
            </a:r>
          </a:p>
          <a:p>
            <a:r>
              <a:rPr lang="en-US" dirty="0"/>
              <a:t>455: </a:t>
            </a:r>
            <a:r>
              <a:rPr lang="en-US" dirty="0" err="1"/>
              <a:t>Yahng</a:t>
            </a:r>
            <a:r>
              <a:rPr lang="en-US" dirty="0"/>
              <a:t> Discovery Center seating 56</a:t>
            </a:r>
          </a:p>
          <a:p>
            <a:endParaRPr lang="en-US" dirty="0"/>
          </a:p>
          <a:p>
            <a:r>
              <a:rPr lang="en-US" b="1" dirty="0"/>
              <a:t>Possible Class-Labs that could be used with EHS Permission:</a:t>
            </a:r>
          </a:p>
          <a:p>
            <a:r>
              <a:rPr lang="en-US" dirty="0"/>
              <a:t>457: Organic Chemistry seating 32</a:t>
            </a:r>
          </a:p>
          <a:p>
            <a:r>
              <a:rPr lang="en-US" dirty="0"/>
              <a:t>470: Advanced Chemistry seating 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9291A6-09FA-9047-B079-9D6C55DC0B1D}"/>
              </a:ext>
            </a:extLst>
          </p:cNvPr>
          <p:cNvSpPr/>
          <p:nvPr/>
        </p:nvSpPr>
        <p:spPr>
          <a:xfrm>
            <a:off x="-1012306" y="1774408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1295D6-FD51-3D44-84FF-B8C5977DD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90" y="0"/>
            <a:ext cx="504516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F02D19-CD57-504F-9986-A1110E54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88" y="4220209"/>
            <a:ext cx="1537970" cy="2409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B8397C-D5EE-624F-BAF5-81512B3A87E2}"/>
              </a:ext>
            </a:extLst>
          </p:cNvPr>
          <p:cNvSpPr/>
          <p:nvPr/>
        </p:nvSpPr>
        <p:spPr>
          <a:xfrm>
            <a:off x="-534294" y="0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1C8E15-82F0-4745-A0D1-0E3FF3CEFC40}"/>
              </a:ext>
            </a:extLst>
          </p:cNvPr>
          <p:cNvSpPr txBox="1"/>
          <p:nvPr/>
        </p:nvSpPr>
        <p:spPr>
          <a:xfrm>
            <a:off x="5505450" y="228601"/>
            <a:ext cx="516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Fifth Floor Classrooms:</a:t>
            </a:r>
          </a:p>
          <a:p>
            <a:r>
              <a:rPr lang="en-US" dirty="0"/>
              <a:t>506: General Classroom seating 28</a:t>
            </a:r>
          </a:p>
          <a:p>
            <a:r>
              <a:rPr lang="en-US" dirty="0"/>
              <a:t>551: General Classroom seating 36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DE6D61-553B-D945-812C-B7754D6A37CB}"/>
              </a:ext>
            </a:extLst>
          </p:cNvPr>
          <p:cNvSpPr/>
          <p:nvPr/>
        </p:nvSpPr>
        <p:spPr>
          <a:xfrm>
            <a:off x="-1012306" y="1774408"/>
            <a:ext cx="1229711" cy="143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3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876573B-2C82-2940-A1DC-22BCBEC3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60561"/>
              </p:ext>
            </p:extLst>
          </p:nvPr>
        </p:nvGraphicFramePr>
        <p:xfrm>
          <a:off x="841852" y="787125"/>
          <a:ext cx="6077515" cy="507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30">
                  <a:extLst>
                    <a:ext uri="{9D8B030D-6E8A-4147-A177-3AD203B41FA5}">
                      <a16:colId xmlns:a16="http://schemas.microsoft.com/office/drawing/2014/main" xmlns="" val="2273541560"/>
                    </a:ext>
                  </a:extLst>
                </a:gridCol>
                <a:gridCol w="2075556">
                  <a:extLst>
                    <a:ext uri="{9D8B030D-6E8A-4147-A177-3AD203B41FA5}">
                      <a16:colId xmlns:a16="http://schemas.microsoft.com/office/drawing/2014/main" xmlns="" val="2745054928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xmlns="" val="2617750118"/>
                    </a:ext>
                  </a:extLst>
                </a:gridCol>
                <a:gridCol w="2546128">
                  <a:extLst>
                    <a:ext uri="{9D8B030D-6E8A-4147-A177-3AD203B41FA5}">
                      <a16:colId xmlns:a16="http://schemas.microsoft.com/office/drawing/2014/main" xmlns="" val="1644200392"/>
                    </a:ext>
                  </a:extLst>
                </a:gridCol>
              </a:tblGrid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Room #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Description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Occupancy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Seating Description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075143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Seminar Room 102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long seminar table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4663112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Microbiology &amp; Genetics Class/Lab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in center, lab benches along walls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664612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Zoology Class/Lab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lab benches &amp; chairs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673821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Botany &amp; Ecology Class/Lab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in center, lab benches along walls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926978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Math Classroom 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organized for group work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5060907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General Physics Class/Lab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 round tables for 9 (SCALE UP)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5310761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Geology &amp; Archeology Class/Lab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lab benches &amp; chairs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9171278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General Chemistry Class/Lab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in center, lab benches  along walls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4846497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General Biology Class/Lab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in center, lab benches  along walls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480916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Developmental Math Classroom 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 round tables for 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5764601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Computer Testing Classroom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40 fixed desks with popup computers for secure test taking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3055481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Classroom 307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chairs and movable tables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474527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Anatomy &amp; Physiology Class/Lab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chairs and movable tables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254735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Seminar Room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long seminar table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3106448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Classroom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organized for group work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460434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Classroom 356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chairs and movable tables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4638306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Classroom 357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chairs and movable tables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13186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Planetarium/Digital Theater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auditorium style seating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5306181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Advanced Physics Class/Lab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7985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Organic Chemistry Class/Lab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in center, lab benches  along walls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853656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Advanced Chemistry Class/Lab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fixed tables &amp; chairs in center, lab benches  along walls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775653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Classroom 506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chairs and movable tables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6526360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Classroom 551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Tablet arm chairs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1702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D273E-5962-AB42-BBE7-5CC859E0025B}"/>
              </a:ext>
            </a:extLst>
          </p:cNvPr>
          <p:cNvSpPr txBox="1"/>
          <p:nvPr/>
        </p:nvSpPr>
        <p:spPr>
          <a:xfrm>
            <a:off x="1413164" y="6103917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Yellow indicates labs with food/drink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0116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489</Words>
  <Application>Microsoft Office PowerPoint</Application>
  <PresentationFormat>On-screen Show (4:3)</PresentationFormat>
  <Paragraphs>136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Cargill Building Classrooms and 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Saderholm</dc:creator>
  <cp:lastModifiedBy>Windows User</cp:lastModifiedBy>
  <cp:revision>5</cp:revision>
  <dcterms:created xsi:type="dcterms:W3CDTF">2019-04-04T14:53:14Z</dcterms:created>
  <dcterms:modified xsi:type="dcterms:W3CDTF">2019-04-22T15:37:53Z</dcterms:modified>
</cp:coreProperties>
</file>