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97" r:id="rId3"/>
    <p:sldId id="257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9" r:id="rId16"/>
    <p:sldId id="281" r:id="rId17"/>
    <p:sldId id="280" r:id="rId18"/>
    <p:sldId id="282" r:id="rId19"/>
    <p:sldId id="283" r:id="rId20"/>
    <p:sldId id="284" r:id="rId21"/>
    <p:sldId id="296" r:id="rId22"/>
    <p:sldId id="286" r:id="rId23"/>
    <p:sldId id="287" r:id="rId24"/>
    <p:sldId id="289" r:id="rId25"/>
    <p:sldId id="288" r:id="rId26"/>
    <p:sldId id="290" r:id="rId27"/>
    <p:sldId id="291" r:id="rId28"/>
    <p:sldId id="293" r:id="rId29"/>
    <p:sldId id="292" r:id="rId30"/>
    <p:sldId id="259" r:id="rId31"/>
    <p:sldId id="260" r:id="rId32"/>
    <p:sldId id="294" r:id="rId33"/>
    <p:sldId id="29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3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1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32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556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4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8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1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1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0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4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0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8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0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7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Kentucky Academy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Student </a:t>
            </a:r>
            <a:r>
              <a:rPr lang="en-US" sz="3200" dirty="0"/>
              <a:t>Competition Award Winners</a:t>
            </a:r>
            <a:endParaRPr lang="en-US" sz="3200" dirty="0" smtClean="0"/>
          </a:p>
          <a:p>
            <a:r>
              <a:rPr lang="en-US" sz="3200" dirty="0" smtClean="0"/>
              <a:t>2019 Annual Meeting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790" y="232934"/>
            <a:ext cx="3706376" cy="289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28961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Computer and Information Science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Tam Nguyen, Anthony </a:t>
            </a:r>
            <a:r>
              <a:rPr lang="en-US" sz="2400" dirty="0" err="1" smtClean="0"/>
              <a:t>Tamasi</a:t>
            </a:r>
            <a:r>
              <a:rPr lang="en-US" sz="2400" dirty="0" smtClean="0"/>
              <a:t>, and Chad Nelson</a:t>
            </a:r>
          </a:p>
          <a:p>
            <a:pPr lvl="1"/>
            <a:r>
              <a:rPr lang="en-US" sz="2200" dirty="0" smtClean="0"/>
              <a:t>University of Kentucky</a:t>
            </a:r>
          </a:p>
          <a:p>
            <a:r>
              <a:rPr lang="en-US" sz="2400" dirty="0" smtClean="0"/>
              <a:t>Second Place – </a:t>
            </a:r>
            <a:r>
              <a:rPr lang="en-US" sz="2400" dirty="0" err="1" smtClean="0"/>
              <a:t>Raiffa</a:t>
            </a:r>
            <a:r>
              <a:rPr lang="en-US" sz="2400" dirty="0" smtClean="0"/>
              <a:t> </a:t>
            </a:r>
            <a:r>
              <a:rPr lang="en-US" sz="2400" dirty="0" err="1" smtClean="0"/>
              <a:t>Syamil</a:t>
            </a:r>
            <a:endParaRPr lang="en-US" sz="2400" dirty="0" smtClean="0"/>
          </a:p>
          <a:p>
            <a:pPr lvl="1"/>
            <a:r>
              <a:rPr lang="en-US" sz="2200" dirty="0" smtClean="0"/>
              <a:t>University of Kentucky </a:t>
            </a:r>
            <a:endParaRPr lang="en-US" sz="2000" dirty="0" smtClean="0"/>
          </a:p>
          <a:p>
            <a:r>
              <a:rPr lang="en-US" sz="2400" dirty="0" smtClean="0"/>
              <a:t>Third Place – Colin Bradley</a:t>
            </a:r>
          </a:p>
          <a:p>
            <a:pPr lvl="1"/>
            <a:r>
              <a:rPr lang="en-US" sz="2200" dirty="0" smtClean="0"/>
              <a:t>University of Kentucky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28961" cy="1280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Computer and Information Science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Katelyn Richard</a:t>
            </a:r>
          </a:p>
          <a:p>
            <a:pPr lvl="1"/>
            <a:r>
              <a:rPr lang="en-US" sz="2200" dirty="0" smtClean="0"/>
              <a:t>Eastern Kentucky University</a:t>
            </a:r>
          </a:p>
          <a:p>
            <a:r>
              <a:rPr lang="en-US" sz="2400" dirty="0" smtClean="0"/>
              <a:t>Second Place –  Alexander Stewart</a:t>
            </a:r>
          </a:p>
          <a:p>
            <a:pPr lvl="1"/>
            <a:r>
              <a:rPr lang="en-US" sz="2200" dirty="0" smtClean="0"/>
              <a:t>University of Kentucky</a:t>
            </a:r>
          </a:p>
          <a:p>
            <a:r>
              <a:rPr lang="en-US" sz="2400" dirty="0" smtClean="0"/>
              <a:t>Third Place –  Robert Harper</a:t>
            </a:r>
          </a:p>
          <a:p>
            <a:pPr lvl="1"/>
            <a:r>
              <a:rPr lang="en-US" sz="2200" dirty="0"/>
              <a:t>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325943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Ecology</a:t>
            </a:r>
            <a:br>
              <a:rPr lang="en-US" sz="4000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Jonathan </a:t>
            </a:r>
            <a:r>
              <a:rPr lang="en-US" sz="2400" dirty="0" err="1" smtClean="0"/>
              <a:t>Frommeyer</a:t>
            </a:r>
            <a:endParaRPr lang="en-US" sz="2400" dirty="0" smtClean="0"/>
          </a:p>
          <a:p>
            <a:pPr lvl="1"/>
            <a:r>
              <a:rPr lang="en-US" sz="2400" dirty="0" smtClean="0"/>
              <a:t>Thomas More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Second Place – Andrew Seiler</a:t>
            </a:r>
          </a:p>
          <a:p>
            <a:pPr lvl="1"/>
            <a:r>
              <a:rPr lang="en-US" sz="2200" dirty="0" smtClean="0"/>
              <a:t>Thomas More </a:t>
            </a:r>
            <a:r>
              <a:rPr lang="en-US" sz="2400" dirty="0" smtClean="0"/>
              <a:t>University</a:t>
            </a:r>
            <a:r>
              <a:rPr lang="en-US" sz="2200" dirty="0" smtClean="0"/>
              <a:t>  </a:t>
            </a:r>
            <a:endParaRPr lang="en-US" sz="2000" dirty="0" smtClean="0"/>
          </a:p>
          <a:p>
            <a:r>
              <a:rPr lang="en-US" sz="2400" dirty="0" smtClean="0"/>
              <a:t>Third Place – Evan Moser</a:t>
            </a:r>
          </a:p>
          <a:p>
            <a:pPr lvl="1"/>
            <a:r>
              <a:rPr lang="en-US" sz="2400" dirty="0" smtClean="0"/>
              <a:t>Eastern Kentucky </a:t>
            </a:r>
            <a:r>
              <a:rPr lang="en-US" sz="24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157773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Gage Barnes</a:t>
            </a:r>
          </a:p>
          <a:p>
            <a:pPr lvl="1"/>
            <a:r>
              <a:rPr lang="en-US" sz="2200" dirty="0" smtClean="0"/>
              <a:t>Murray State University</a:t>
            </a:r>
          </a:p>
          <a:p>
            <a:r>
              <a:rPr lang="en-US" sz="2400" dirty="0" smtClean="0"/>
              <a:t>Second Place –  Joseph </a:t>
            </a:r>
            <a:r>
              <a:rPr lang="en-US" sz="2400" dirty="0" err="1" smtClean="0"/>
              <a:t>Mecham</a:t>
            </a:r>
            <a:endParaRPr lang="en-US" sz="2400" dirty="0" smtClean="0"/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Third Place – Sarah Bell</a:t>
            </a:r>
          </a:p>
          <a:p>
            <a:pPr lvl="1"/>
            <a:r>
              <a:rPr lang="en-US" sz="2200" dirty="0" smtClean="0"/>
              <a:t>Western Kentucky </a:t>
            </a:r>
            <a:r>
              <a:rPr lang="en-US" sz="2200" dirty="0"/>
              <a:t>University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297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488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Environmental Science</a:t>
            </a:r>
            <a:br>
              <a:rPr lang="en-US" sz="4000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16482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Place –  Kathleen Condon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Murray State </a:t>
            </a:r>
            <a:r>
              <a:rPr lang="en-US" sz="2200" dirty="0"/>
              <a:t>University</a:t>
            </a:r>
          </a:p>
          <a:p>
            <a:r>
              <a:rPr lang="en-US" sz="2400" dirty="0" smtClean="0"/>
              <a:t>Second Place - </a:t>
            </a:r>
            <a:r>
              <a:rPr lang="en-US" sz="2200" dirty="0" smtClean="0"/>
              <a:t> Raquel Dominquez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Western Kentucky </a:t>
            </a:r>
            <a:r>
              <a:rPr lang="en-US" sz="2200" dirty="0"/>
              <a:t>University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260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Dallas McKinney</a:t>
            </a:r>
          </a:p>
          <a:p>
            <a:pPr lvl="1"/>
            <a:r>
              <a:rPr lang="en-US" sz="2000" dirty="0" smtClean="0"/>
              <a:t>Western Kentucky </a:t>
            </a:r>
            <a:r>
              <a:rPr lang="en-US" sz="20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4226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Austin Weber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Darrell Ray and Justin Brown</a:t>
            </a:r>
          </a:p>
          <a:p>
            <a:pPr lvl="1"/>
            <a:r>
              <a:rPr lang="en-US" sz="2200" dirty="0" smtClean="0"/>
              <a:t>Western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Third Place – Cameron Peterson</a:t>
            </a:r>
          </a:p>
          <a:p>
            <a:pPr lvl="1"/>
            <a:r>
              <a:rPr lang="en-US" sz="2200" dirty="0" smtClean="0"/>
              <a:t>Northern Kentucky </a:t>
            </a:r>
            <a:r>
              <a:rPr lang="en-US" sz="2400" dirty="0"/>
              <a:t>University</a:t>
            </a:r>
          </a:p>
          <a:p>
            <a:pPr marL="457200" lvl="1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5876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</a:t>
            </a:r>
            <a:r>
              <a:rPr lang="en-US" sz="2400" dirty="0" err="1" smtClean="0"/>
              <a:t>Selsey</a:t>
            </a:r>
            <a:r>
              <a:rPr lang="en-US" sz="2400" dirty="0" smtClean="0"/>
              <a:t> </a:t>
            </a:r>
            <a:r>
              <a:rPr lang="en-US" sz="2400" dirty="0" err="1" smtClean="0"/>
              <a:t>Stribling</a:t>
            </a:r>
            <a:endParaRPr lang="en-US" sz="2400" dirty="0" smtClean="0"/>
          </a:p>
          <a:p>
            <a:pPr lvl="1"/>
            <a:r>
              <a:rPr lang="en-US" sz="2200" dirty="0" smtClean="0"/>
              <a:t>Eastern Kentucky University</a:t>
            </a:r>
          </a:p>
          <a:p>
            <a:r>
              <a:rPr lang="en-US" sz="2400" dirty="0" smtClean="0"/>
              <a:t>Second Place –  Andrew Hensley</a:t>
            </a:r>
          </a:p>
          <a:p>
            <a:pPr lvl="1"/>
            <a:r>
              <a:rPr lang="en-US" sz="2200" dirty="0" smtClean="0"/>
              <a:t>Eastern Kentucky </a:t>
            </a:r>
            <a:r>
              <a:rPr lang="en-US" sz="22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337547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Health Sciences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</a:t>
            </a:r>
            <a:r>
              <a:rPr lang="en-US" sz="2400" dirty="0" err="1" smtClean="0"/>
              <a:t>Aloyce</a:t>
            </a:r>
            <a:r>
              <a:rPr lang="en-US" sz="2400" dirty="0" smtClean="0"/>
              <a:t> </a:t>
            </a:r>
            <a:r>
              <a:rPr lang="en-US" sz="2400" dirty="0" err="1" smtClean="0"/>
              <a:t>Riziki</a:t>
            </a:r>
            <a:endParaRPr lang="en-US" sz="2400" dirty="0" smtClean="0"/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Hannah </a:t>
            </a:r>
            <a:r>
              <a:rPr lang="en-US" sz="2400" dirty="0" err="1" smtClean="0"/>
              <a:t>Leibman</a:t>
            </a:r>
            <a:endParaRPr lang="en-US" sz="2400" dirty="0" smtClean="0"/>
          </a:p>
          <a:p>
            <a:pPr lvl="1"/>
            <a:r>
              <a:rPr lang="en-US" sz="2200" dirty="0" smtClean="0"/>
              <a:t>Western Kentucky </a:t>
            </a:r>
            <a:r>
              <a:rPr lang="en-US" sz="2200" dirty="0"/>
              <a:t>University</a:t>
            </a:r>
          </a:p>
          <a:p>
            <a:r>
              <a:rPr lang="en-US" sz="2400" dirty="0" smtClean="0"/>
              <a:t>Third Place –  Nicholas Brock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Eastern Kentucky </a:t>
            </a:r>
            <a:r>
              <a:rPr lang="en-US" sz="2200" dirty="0" smtClean="0"/>
              <a:t>University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6339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Health Sciences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</a:t>
            </a:r>
            <a:r>
              <a:rPr lang="en-US" sz="2400" dirty="0" err="1" smtClean="0"/>
              <a:t>Stefany</a:t>
            </a:r>
            <a:r>
              <a:rPr lang="en-US" sz="2400" dirty="0" smtClean="0"/>
              <a:t> Reyes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Samuel Adams</a:t>
            </a:r>
          </a:p>
          <a:p>
            <a:pPr lvl="1"/>
            <a:r>
              <a:rPr lang="en-US" sz="2200" dirty="0" smtClean="0"/>
              <a:t>Northern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Third Place – </a:t>
            </a:r>
            <a:r>
              <a:rPr lang="en-US" sz="2400" dirty="0" err="1" smtClean="0"/>
              <a:t>Tavin</a:t>
            </a:r>
            <a:r>
              <a:rPr lang="en-US" sz="2400" dirty="0" smtClean="0"/>
              <a:t> Marshall</a:t>
            </a:r>
          </a:p>
          <a:p>
            <a:pPr lvl="1"/>
            <a:r>
              <a:rPr lang="en-US" sz="2200" dirty="0" smtClean="0"/>
              <a:t>Kentucky State </a:t>
            </a:r>
            <a:r>
              <a:rPr lang="en-US" sz="24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288948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Agricultural Sciences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Sarah Whitaker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Chi Jing </a:t>
            </a:r>
            <a:r>
              <a:rPr lang="en-US" sz="2400" dirty="0" err="1" smtClean="0"/>
              <a:t>Leow</a:t>
            </a:r>
            <a:endParaRPr lang="en-US" sz="2400" dirty="0" smtClean="0"/>
          </a:p>
          <a:p>
            <a:pPr lvl="1"/>
            <a:r>
              <a:rPr lang="en-US" sz="2200" dirty="0" smtClean="0"/>
              <a:t>Asbury University </a:t>
            </a:r>
          </a:p>
          <a:p>
            <a:r>
              <a:rPr lang="en-US" sz="2400" dirty="0" smtClean="0"/>
              <a:t>Third Place – Kevin </a:t>
            </a:r>
            <a:r>
              <a:rPr lang="en-US" sz="2400" dirty="0" err="1" smtClean="0"/>
              <a:t>Smeeks</a:t>
            </a:r>
            <a:endParaRPr lang="en-US" sz="2400" dirty="0" smtClean="0"/>
          </a:p>
          <a:p>
            <a:pPr lvl="1"/>
            <a:r>
              <a:rPr lang="en-US" sz="2200" dirty="0" smtClean="0"/>
              <a:t>Kentucky </a:t>
            </a:r>
            <a:r>
              <a:rPr lang="en-US" sz="2200" smtClean="0"/>
              <a:t>State </a:t>
            </a:r>
            <a:r>
              <a:rPr lang="en-US" sz="2200"/>
              <a:t>University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8927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Mathematics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Patrick </a:t>
            </a:r>
            <a:r>
              <a:rPr lang="en-US" sz="2400" dirty="0" err="1" smtClean="0"/>
              <a:t>O’Doherty</a:t>
            </a:r>
            <a:endParaRPr lang="en-US" sz="2400" dirty="0" smtClean="0"/>
          </a:p>
          <a:p>
            <a:pPr lvl="1"/>
            <a:r>
              <a:rPr lang="en-US" sz="2200" dirty="0" smtClean="0"/>
              <a:t>Northern Kentucky </a:t>
            </a:r>
            <a:r>
              <a:rPr lang="en-US" sz="2200" dirty="0"/>
              <a:t>University</a:t>
            </a:r>
          </a:p>
          <a:p>
            <a:r>
              <a:rPr lang="en-US" sz="2400" dirty="0" smtClean="0"/>
              <a:t>Second Place – Jacob Adkins</a:t>
            </a:r>
          </a:p>
          <a:p>
            <a:pPr lvl="1"/>
            <a:r>
              <a:rPr lang="en-US" sz="2200" dirty="0" smtClean="0"/>
              <a:t>Northern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Third Place – Christopher </a:t>
            </a:r>
            <a:r>
              <a:rPr lang="en-US" sz="2400" dirty="0" err="1" smtClean="0"/>
              <a:t>Leadford</a:t>
            </a:r>
            <a:endParaRPr lang="en-US" sz="2400" dirty="0" smtClean="0"/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231622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Mathematics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William </a:t>
            </a:r>
            <a:r>
              <a:rPr lang="en-US" sz="2400" dirty="0" err="1" smtClean="0"/>
              <a:t>Boultinghouse</a:t>
            </a:r>
            <a:endParaRPr lang="en-US" sz="2400" dirty="0" smtClean="0"/>
          </a:p>
          <a:p>
            <a:pPr lvl="1"/>
            <a:r>
              <a:rPr lang="en-US" sz="2200" dirty="0" smtClean="0"/>
              <a:t>Kentucky Wesleyan College</a:t>
            </a:r>
          </a:p>
          <a:p>
            <a:r>
              <a:rPr lang="en-US" sz="2400" dirty="0" smtClean="0"/>
              <a:t>Second Place – Megan Pauley</a:t>
            </a:r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Third Place – Will Pitts</a:t>
            </a:r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22695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Microbiology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Elizabeth Morgan</a:t>
            </a:r>
          </a:p>
          <a:p>
            <a:pPr lvl="1"/>
            <a:r>
              <a:rPr lang="en-US" sz="2200" dirty="0" smtClean="0"/>
              <a:t>Western Kentucky </a:t>
            </a:r>
            <a:r>
              <a:rPr lang="en-US" sz="2200" dirty="0"/>
              <a:t>University</a:t>
            </a:r>
          </a:p>
          <a:p>
            <a:r>
              <a:rPr lang="en-US" sz="2400" dirty="0" smtClean="0"/>
              <a:t>Second Place –  Isabel Mendez</a:t>
            </a:r>
          </a:p>
          <a:p>
            <a:pPr lvl="1"/>
            <a:r>
              <a:rPr lang="en-US" sz="2200" dirty="0" smtClean="0"/>
              <a:t>Kentucky Wesleyan College</a:t>
            </a:r>
            <a:endParaRPr lang="en-US" sz="2200" dirty="0"/>
          </a:p>
          <a:p>
            <a:r>
              <a:rPr lang="en-US" sz="2400" dirty="0" smtClean="0"/>
              <a:t>Third Place –  Austin Applegate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  <a:endParaRPr lang="en-US" sz="2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4938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Microbiology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Michael </a:t>
            </a:r>
            <a:r>
              <a:rPr lang="en-US" sz="2400" dirty="0" err="1" smtClean="0"/>
              <a:t>Vacik</a:t>
            </a:r>
            <a:endParaRPr lang="en-US" sz="2400" dirty="0" smtClean="0"/>
          </a:p>
          <a:p>
            <a:pPr lvl="1"/>
            <a:r>
              <a:rPr lang="en-US" sz="2000" dirty="0" smtClean="0"/>
              <a:t>Kentucky Wesleyan College</a:t>
            </a:r>
          </a:p>
        </p:txBody>
      </p:sp>
    </p:spTree>
    <p:extLst>
      <p:ext uri="{BB962C8B-B14F-4D97-AF65-F5344CB8AC3E}">
        <p14:creationId xmlns:p14="http://schemas.microsoft.com/office/powerpoint/2010/main" val="168650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Physics and Astronomy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Alex Henson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Western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Second Place – Taylor Robinson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Western </a:t>
            </a:r>
            <a:r>
              <a:rPr lang="en-US" sz="2200" dirty="0" smtClean="0">
                <a:solidFill>
                  <a:schemeClr val="tx1"/>
                </a:solidFill>
              </a:rPr>
              <a:t>Kentucky </a:t>
            </a:r>
            <a:r>
              <a:rPr lang="en-US" sz="2400" dirty="0" smtClean="0"/>
              <a:t>University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400" dirty="0" smtClean="0"/>
              <a:t>Third Place –  Lars </a:t>
            </a:r>
            <a:r>
              <a:rPr lang="en-US" sz="2400" dirty="0" err="1" smtClean="0"/>
              <a:t>Hebenstiel</a:t>
            </a:r>
            <a:endParaRPr lang="en-US" sz="2400" dirty="0" smtClean="0"/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Gatton Academy/Western </a:t>
            </a:r>
            <a:r>
              <a:rPr lang="en-US" sz="2200" dirty="0">
                <a:solidFill>
                  <a:schemeClr val="tx1"/>
                </a:solidFill>
              </a:rPr>
              <a:t>Kentucky </a:t>
            </a:r>
            <a:r>
              <a:rPr lang="en-US" sz="2400" dirty="0"/>
              <a:t>University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772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Physics and Astronomy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Valeria Rosa Rocha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Jessy Anderson</a:t>
            </a:r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 smtClean="0"/>
              <a:t>University</a:t>
            </a:r>
            <a:r>
              <a:rPr lang="en-US" sz="2200" dirty="0" smtClean="0"/>
              <a:t> </a:t>
            </a:r>
            <a:endParaRPr lang="en-US" sz="2000" dirty="0" smtClean="0"/>
          </a:p>
          <a:p>
            <a:r>
              <a:rPr lang="en-US" sz="2400" dirty="0" smtClean="0"/>
              <a:t>Third Place – Eli Prater</a:t>
            </a:r>
          </a:p>
          <a:p>
            <a:pPr lvl="1"/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</p:txBody>
      </p:sp>
    </p:spTree>
    <p:extLst>
      <p:ext uri="{BB962C8B-B14F-4D97-AF65-F5344CB8AC3E}">
        <p14:creationId xmlns:p14="http://schemas.microsoft.com/office/powerpoint/2010/main" val="291299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Physiology and Biochemistry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Louis Fritz</a:t>
            </a:r>
          </a:p>
          <a:p>
            <a:pPr lvl="1"/>
            <a:r>
              <a:rPr lang="en-US" sz="2200" dirty="0" smtClean="0"/>
              <a:t>Wood Hudson Cancer Research Laboratory</a:t>
            </a:r>
          </a:p>
          <a:p>
            <a:r>
              <a:rPr lang="en-US" sz="2400" dirty="0" smtClean="0"/>
              <a:t>Second Place –  Kenneth </a:t>
            </a:r>
            <a:r>
              <a:rPr lang="en-US" sz="2400" dirty="0" err="1" smtClean="0"/>
              <a:t>Schlaback</a:t>
            </a:r>
            <a:endParaRPr lang="en-US" sz="2400" dirty="0" smtClean="0"/>
          </a:p>
          <a:p>
            <a:pPr lvl="1"/>
            <a:r>
              <a:rPr lang="en-US" sz="2200" dirty="0" smtClean="0"/>
              <a:t>Western Kentucky </a:t>
            </a:r>
            <a:r>
              <a:rPr lang="en-US" sz="2200" dirty="0"/>
              <a:t>University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127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Physiology and Biochemistry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Collin Wells</a:t>
            </a:r>
          </a:p>
          <a:p>
            <a:pPr lvl="1"/>
            <a:r>
              <a:rPr lang="en-US" sz="2200" dirty="0" smtClean="0"/>
              <a:t>Centre College</a:t>
            </a:r>
          </a:p>
          <a:p>
            <a:r>
              <a:rPr lang="en-US" sz="2400" dirty="0" smtClean="0"/>
              <a:t>Second Place – Amber </a:t>
            </a:r>
            <a:r>
              <a:rPr lang="en-US" sz="2400" dirty="0" err="1" smtClean="0"/>
              <a:t>Earlywine</a:t>
            </a:r>
            <a:endParaRPr lang="en-US" sz="2400" dirty="0" smtClean="0"/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  </a:t>
            </a:r>
          </a:p>
          <a:p>
            <a:r>
              <a:rPr lang="en-US" sz="2400" dirty="0" smtClean="0"/>
              <a:t>Third Place – Michael </a:t>
            </a:r>
            <a:r>
              <a:rPr lang="en-US" sz="2400" dirty="0" err="1" smtClean="0"/>
              <a:t>Parritt</a:t>
            </a:r>
            <a:endParaRPr lang="en-US" sz="2400" dirty="0" smtClean="0"/>
          </a:p>
          <a:p>
            <a:pPr lvl="1"/>
            <a:r>
              <a:rPr lang="en-US" sz="2200" dirty="0" smtClean="0"/>
              <a:t>Wood Hudson Cancer Research Laboratory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65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Science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79" y="2133600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Place – </a:t>
            </a:r>
            <a:r>
              <a:rPr lang="en-US" sz="2400" dirty="0" err="1" smtClean="0"/>
              <a:t>Stasio</a:t>
            </a:r>
            <a:r>
              <a:rPr lang="en-US" sz="2400" dirty="0" smtClean="0"/>
              <a:t> Gibbons</a:t>
            </a:r>
          </a:p>
          <a:p>
            <a:pPr lvl="1"/>
            <a:r>
              <a:rPr lang="en-US" sz="2200" dirty="0" smtClean="0"/>
              <a:t>Bellarmine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Second Place – Emma </a:t>
            </a:r>
            <a:r>
              <a:rPr lang="en-US" sz="2400" dirty="0" err="1" smtClean="0"/>
              <a:t>DeBurger</a:t>
            </a:r>
            <a:endParaRPr lang="en-US" sz="2400" dirty="0" smtClean="0"/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Northern Kentucky </a:t>
            </a:r>
            <a:r>
              <a:rPr lang="en-US" sz="24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23316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Science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Kathryn </a:t>
            </a:r>
            <a:r>
              <a:rPr lang="en-US" sz="2400" dirty="0" err="1" smtClean="0"/>
              <a:t>Gallenstein</a:t>
            </a:r>
            <a:endParaRPr lang="en-US" sz="2400" dirty="0" smtClean="0"/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Second Place – Austin Trammell</a:t>
            </a:r>
          </a:p>
          <a:p>
            <a:pPr lvl="1"/>
            <a:r>
              <a:rPr lang="en-US" sz="2200" dirty="0" smtClean="0"/>
              <a:t>Kentucky Wesleyan College</a:t>
            </a:r>
          </a:p>
          <a:p>
            <a:r>
              <a:rPr lang="en-US" sz="2400" dirty="0" smtClean="0"/>
              <a:t>Third Place – Hannah Brewer</a:t>
            </a:r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/>
              <a:t>University</a:t>
            </a:r>
          </a:p>
          <a:p>
            <a:pPr marL="457200" lvl="1" indent="0">
              <a:buNone/>
            </a:pPr>
            <a:r>
              <a:rPr lang="en-US" sz="22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358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Agricultural Sciences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Spencer </a:t>
            </a:r>
            <a:r>
              <a:rPr lang="en-US" sz="2400" dirty="0"/>
              <a:t>L</a:t>
            </a:r>
            <a:r>
              <a:rPr lang="en-US" sz="2400" dirty="0" smtClean="0"/>
              <a:t>angford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Western Kentucky University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Second Place – Ian </a:t>
            </a:r>
            <a:r>
              <a:rPr lang="en-US" sz="2400" dirty="0" smtClean="0"/>
              <a:t>Storrs and Sara Barrens</a:t>
            </a:r>
            <a:endParaRPr lang="en-US" sz="2400" dirty="0" smtClean="0"/>
          </a:p>
          <a:p>
            <a:pPr lvl="1"/>
            <a:r>
              <a:rPr lang="en-US" sz="2200" smtClean="0"/>
              <a:t>Western Kentucky University </a:t>
            </a:r>
            <a:endParaRPr lang="en-US" sz="2200" dirty="0" smtClean="0"/>
          </a:p>
          <a:p>
            <a:r>
              <a:rPr lang="en-US" sz="2400" dirty="0" smtClean="0"/>
              <a:t>Third Place – Chinmay Avinash</a:t>
            </a:r>
          </a:p>
          <a:p>
            <a:pPr lvl="1"/>
            <a:r>
              <a:rPr lang="en-US" sz="2200" dirty="0" smtClean="0"/>
              <a:t>Kentucky State </a:t>
            </a:r>
            <a:r>
              <a:rPr lang="en-US" sz="2200" dirty="0"/>
              <a:t>University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70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Social Science Anthropology/Psychology/Sociology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02940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Place – </a:t>
            </a:r>
            <a:r>
              <a:rPr lang="en-US" sz="2400" dirty="0" err="1" smtClean="0"/>
              <a:t>Jayasree</a:t>
            </a:r>
            <a:r>
              <a:rPr lang="en-US" sz="2400" dirty="0" smtClean="0"/>
              <a:t> </a:t>
            </a:r>
            <a:r>
              <a:rPr lang="en-US" sz="2400" dirty="0" err="1" smtClean="0"/>
              <a:t>Mullagru</a:t>
            </a:r>
            <a:endParaRPr lang="en-US" sz="2400" dirty="0" smtClean="0"/>
          </a:p>
          <a:p>
            <a:pPr lvl="1"/>
            <a:r>
              <a:rPr lang="en-US" sz="2200" dirty="0" smtClean="0"/>
              <a:t>Northern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Second Place – Haley Hill</a:t>
            </a:r>
          </a:p>
          <a:p>
            <a:pPr lvl="1"/>
            <a:r>
              <a:rPr lang="en-US" sz="2200" dirty="0" smtClean="0"/>
              <a:t>Eastern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Third Place – Andrea Anderson</a:t>
            </a:r>
          </a:p>
          <a:p>
            <a:pPr lvl="1"/>
            <a:r>
              <a:rPr lang="en-US" sz="2200" dirty="0" smtClean="0"/>
              <a:t>Western Kentucky </a:t>
            </a:r>
            <a:r>
              <a:rPr lang="en-US" sz="22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102433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Social Science Anthropology/Psychology/Sociology </a:t>
            </a: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32691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First Place – Jenifer </a:t>
            </a:r>
            <a:r>
              <a:rPr lang="en-US" sz="2400" dirty="0" err="1" smtClean="0">
                <a:solidFill>
                  <a:schemeClr val="tx1"/>
                </a:solidFill>
              </a:rPr>
              <a:t>Fidelia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</p:txBody>
      </p:sp>
    </p:spTree>
    <p:extLst>
      <p:ext uri="{BB962C8B-B14F-4D97-AF65-F5344CB8AC3E}">
        <p14:creationId xmlns:p14="http://schemas.microsoft.com/office/powerpoint/2010/main" val="414841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Zoology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Kaylee Simmons</a:t>
            </a:r>
          </a:p>
          <a:p>
            <a:pPr lvl="1"/>
            <a:r>
              <a:rPr lang="en-US" sz="2200" dirty="0" smtClean="0"/>
              <a:t>Northern Kentucky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Second Place – Austin </a:t>
            </a:r>
            <a:r>
              <a:rPr lang="en-US" sz="2400" dirty="0" err="1" smtClean="0"/>
              <a:t>Spradlin</a:t>
            </a:r>
            <a:endParaRPr lang="en-US" sz="2400" dirty="0" smtClean="0"/>
          </a:p>
          <a:p>
            <a:pPr lvl="1"/>
            <a:r>
              <a:rPr lang="en-US" sz="2200" dirty="0" smtClean="0"/>
              <a:t>Morehead State </a:t>
            </a:r>
            <a:r>
              <a:rPr lang="en-US" sz="2400" dirty="0"/>
              <a:t>University</a:t>
            </a:r>
          </a:p>
          <a:p>
            <a:r>
              <a:rPr lang="en-US" sz="2400" dirty="0" smtClean="0"/>
              <a:t>Third Place – Darby </a:t>
            </a:r>
            <a:r>
              <a:rPr lang="en-US" sz="2400" dirty="0" err="1" smtClean="0"/>
              <a:t>Tassell</a:t>
            </a:r>
            <a:endParaRPr lang="en-US" sz="2400" dirty="0" smtClean="0"/>
          </a:p>
          <a:p>
            <a:pPr lvl="1"/>
            <a:r>
              <a:rPr lang="en-US" sz="2200" dirty="0" smtClean="0"/>
              <a:t>Western Kentucky </a:t>
            </a:r>
            <a:r>
              <a:rPr lang="en-US" sz="24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217952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Zoology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Melanie Andrews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600" dirty="0" smtClean="0"/>
              <a:t>Second Place – Nicole Marguerite</a:t>
            </a:r>
          </a:p>
          <a:p>
            <a:pPr lvl="1"/>
            <a:r>
              <a:rPr lang="en-US" sz="2400" dirty="0" smtClean="0"/>
              <a:t>University of Kentucky</a:t>
            </a:r>
          </a:p>
          <a:p>
            <a:r>
              <a:rPr lang="en-US" sz="2600" dirty="0" smtClean="0"/>
              <a:t>Third Place – Hannah Jackson</a:t>
            </a:r>
          </a:p>
          <a:p>
            <a:pPr lvl="1"/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 </a:t>
            </a:r>
            <a:endParaRPr lang="en-US" sz="22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8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Cellular and Molecular Biology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</a:t>
            </a:r>
            <a:r>
              <a:rPr lang="en-US" sz="2400" dirty="0" err="1" smtClean="0"/>
              <a:t>Marranne</a:t>
            </a:r>
            <a:r>
              <a:rPr lang="en-US" sz="2400" dirty="0" smtClean="0"/>
              <a:t> Conge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</a:t>
            </a:r>
            <a:r>
              <a:rPr lang="en-US" sz="2400" dirty="0" err="1" smtClean="0"/>
              <a:t>Kiahra</a:t>
            </a:r>
            <a:r>
              <a:rPr lang="en-US" sz="2400" dirty="0" smtClean="0"/>
              <a:t> Burns</a:t>
            </a:r>
          </a:p>
          <a:p>
            <a:pPr lvl="1"/>
            <a:r>
              <a:rPr lang="en-US" sz="2200" dirty="0" smtClean="0"/>
              <a:t>KBRIN</a:t>
            </a:r>
          </a:p>
          <a:p>
            <a:r>
              <a:rPr lang="en-US" sz="2400" dirty="0" smtClean="0"/>
              <a:t>Third Place – Haley Todd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Bellarmine University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724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Cellular and </a:t>
            </a:r>
            <a:r>
              <a:rPr lang="en-US" sz="4000" smtClean="0"/>
              <a:t>Molecular Biology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Clara </a:t>
            </a:r>
            <a:r>
              <a:rPr lang="en-US" sz="2400" dirty="0" err="1" smtClean="0"/>
              <a:t>Reasoner</a:t>
            </a:r>
            <a:endParaRPr lang="en-US" sz="2400" dirty="0" smtClean="0"/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 </a:t>
            </a:r>
          </a:p>
          <a:p>
            <a:r>
              <a:rPr lang="en-US" sz="2400" dirty="0" smtClean="0"/>
              <a:t>Second Place – </a:t>
            </a:r>
            <a:r>
              <a:rPr lang="en-US" sz="2400" dirty="0" err="1" smtClean="0"/>
              <a:t>LilyAnne</a:t>
            </a:r>
            <a:r>
              <a:rPr lang="en-US" sz="2400" dirty="0" smtClean="0"/>
              <a:t> Grieve</a:t>
            </a:r>
          </a:p>
          <a:p>
            <a:pPr lvl="1"/>
            <a:r>
              <a:rPr lang="en-US" sz="2200" dirty="0" smtClean="0"/>
              <a:t> Murray State University</a:t>
            </a:r>
          </a:p>
          <a:p>
            <a:r>
              <a:rPr lang="en-US" sz="2400" dirty="0" smtClean="0"/>
              <a:t>Third Place – </a:t>
            </a:r>
            <a:r>
              <a:rPr lang="en-US" sz="2400" dirty="0" err="1" smtClean="0"/>
              <a:t>Muhammud</a:t>
            </a:r>
            <a:r>
              <a:rPr lang="en-US" sz="2400" dirty="0" smtClean="0"/>
              <a:t> </a:t>
            </a:r>
            <a:r>
              <a:rPr lang="en-US" sz="2400" dirty="0" err="1" smtClean="0"/>
              <a:t>Khadaroo</a:t>
            </a:r>
            <a:r>
              <a:rPr lang="en-US" sz="2400" dirty="0" smtClean="0"/>
              <a:t> and Ronald Burns</a:t>
            </a:r>
          </a:p>
          <a:p>
            <a:pPr lvl="1"/>
            <a:r>
              <a:rPr lang="en-US" sz="2200" dirty="0" smtClean="0"/>
              <a:t>Northern Kentucky </a:t>
            </a:r>
            <a:r>
              <a:rPr lang="en-US" sz="2200" dirty="0"/>
              <a:t>University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44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Chemistry – Analytical/Physical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Zackary </a:t>
            </a:r>
            <a:r>
              <a:rPr lang="en-US" sz="2400" dirty="0" err="1" smtClean="0"/>
              <a:t>Boothe</a:t>
            </a:r>
            <a:endParaRPr lang="en-US" sz="2400" dirty="0" smtClean="0"/>
          </a:p>
          <a:p>
            <a:pPr lvl="1"/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Second Place –  Catherine O’Rourke</a:t>
            </a:r>
          </a:p>
          <a:p>
            <a:pPr lvl="1"/>
            <a:r>
              <a:rPr lang="en-US" sz="2200" dirty="0" smtClean="0"/>
              <a:t>Murray State </a:t>
            </a:r>
            <a:r>
              <a:rPr lang="en-US" sz="2400" dirty="0" smtClean="0"/>
              <a:t>University</a:t>
            </a:r>
          </a:p>
          <a:p>
            <a:r>
              <a:rPr lang="en-US" sz="2400" dirty="0" smtClean="0"/>
              <a:t>Third Place –  Natalie Adriano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Northern Kentucky </a:t>
            </a:r>
            <a:r>
              <a:rPr lang="en-US" sz="2200" dirty="0"/>
              <a:t>University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Chemistry – Analytical/Physical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Madisyn Hayes</a:t>
            </a:r>
          </a:p>
          <a:p>
            <a:pPr lvl="1"/>
            <a:r>
              <a:rPr lang="en-US" sz="2200" dirty="0" smtClean="0"/>
              <a:t>Northern Kentucky </a:t>
            </a:r>
            <a:r>
              <a:rPr lang="en-US" sz="2200" dirty="0"/>
              <a:t>University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4594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Chemistry – Organic/Inorganic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Fox Bratcher</a:t>
            </a:r>
          </a:p>
          <a:p>
            <a:pPr lvl="1"/>
            <a:r>
              <a:rPr lang="en-US" sz="2000" dirty="0" smtClean="0"/>
              <a:t>Western Kentucky University</a:t>
            </a:r>
          </a:p>
          <a:p>
            <a:r>
              <a:rPr lang="en-US" sz="2400" dirty="0" smtClean="0"/>
              <a:t>Second Place – Pedro Herrera</a:t>
            </a:r>
          </a:p>
          <a:p>
            <a:pPr lvl="1"/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Berea College</a:t>
            </a:r>
          </a:p>
          <a:p>
            <a:r>
              <a:rPr lang="en-US" sz="2400" dirty="0" smtClean="0"/>
              <a:t>Third Place –  </a:t>
            </a:r>
            <a:r>
              <a:rPr lang="en-US" sz="2400" dirty="0" err="1" smtClean="0"/>
              <a:t>Krupe</a:t>
            </a:r>
            <a:r>
              <a:rPr lang="en-US" sz="2400" dirty="0" smtClean="0"/>
              <a:t> </a:t>
            </a:r>
            <a:r>
              <a:rPr lang="en-US" sz="2400" dirty="0" err="1" smtClean="0"/>
              <a:t>Hegde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Northern Kentucky </a:t>
            </a:r>
            <a:r>
              <a:rPr lang="en-US" sz="2000" dirty="0"/>
              <a:t>University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Chemistry </a:t>
            </a:r>
            <a:r>
              <a:rPr lang="en-US" sz="4000" dirty="0" smtClean="0"/>
              <a:t>– Organic/Inorganic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Place –  </a:t>
            </a:r>
            <a:r>
              <a:rPr lang="en-US" sz="2400" dirty="0" err="1" smtClean="0"/>
              <a:t>Ayanav</a:t>
            </a:r>
            <a:r>
              <a:rPr lang="en-US" sz="2400" dirty="0" smtClean="0"/>
              <a:t> Roy</a:t>
            </a:r>
          </a:p>
          <a:p>
            <a:pPr lvl="1"/>
            <a:r>
              <a:rPr lang="en-US" sz="2000" dirty="0" smtClean="0"/>
              <a:t>Northern Kentucky University</a:t>
            </a:r>
          </a:p>
          <a:p>
            <a:r>
              <a:rPr lang="en-US" sz="2400" dirty="0" smtClean="0"/>
              <a:t>Second Place –  Zach </a:t>
            </a:r>
            <a:r>
              <a:rPr lang="en-US" sz="2400" dirty="0" err="1" smtClean="0"/>
              <a:t>Callihan</a:t>
            </a:r>
            <a:endParaRPr lang="en-US" sz="2400" dirty="0" smtClean="0"/>
          </a:p>
          <a:p>
            <a:pPr lvl="1"/>
            <a:r>
              <a:rPr lang="en-US" sz="2000" dirty="0" smtClean="0"/>
              <a:t>Eastern Kentucky University</a:t>
            </a:r>
          </a:p>
          <a:p>
            <a:r>
              <a:rPr lang="en-US" sz="2400" dirty="0" smtClean="0"/>
              <a:t>Third Place –  Anna Vernier</a:t>
            </a:r>
          </a:p>
          <a:p>
            <a:pPr lvl="1"/>
            <a:r>
              <a:rPr lang="en-US" sz="2000" dirty="0" smtClean="0"/>
              <a:t>Northern Kentucky </a:t>
            </a:r>
            <a:r>
              <a:rPr lang="en-US" sz="2000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408614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1048</TotalTime>
  <Words>760</Words>
  <Application>Microsoft Office PowerPoint</Application>
  <PresentationFormat>Custom</PresentationFormat>
  <Paragraphs>205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Wisp</vt:lpstr>
      <vt:lpstr>Kentucky Academy of Science</vt:lpstr>
      <vt:lpstr>Agricultural Sciences Poster Presentation</vt:lpstr>
      <vt:lpstr>Agricultural Sciences Oral Presentation</vt:lpstr>
      <vt:lpstr>Cellular and Molecular Biology Poster Presentation</vt:lpstr>
      <vt:lpstr>Cellular and Molecular Biology Oral Presentation</vt:lpstr>
      <vt:lpstr>Chemistry – Analytical/Physical Poster Presentation</vt:lpstr>
      <vt:lpstr>Chemistry – Analytical/Physical Oral Presentation</vt:lpstr>
      <vt:lpstr>Chemistry – Organic/Inorganic Poster Presentation</vt:lpstr>
      <vt:lpstr>Chemistry – Organic/Inorganic Oral Presentation</vt:lpstr>
      <vt:lpstr>Computer and Information Science Poster Presentation</vt:lpstr>
      <vt:lpstr>Computer and Information Science Oral Presentation</vt:lpstr>
      <vt:lpstr>Ecology Poster Presentation</vt:lpstr>
      <vt:lpstr>Ecology Oral Presentation</vt:lpstr>
      <vt:lpstr>Environmental Science Poster Presentation</vt:lpstr>
      <vt:lpstr>Geography Oral Presentation</vt:lpstr>
      <vt:lpstr>Geology Poster Presentation</vt:lpstr>
      <vt:lpstr>Geology Oral Presentation</vt:lpstr>
      <vt:lpstr>Health Sciences Poster Presentation</vt:lpstr>
      <vt:lpstr>Health Sciences Oral Presentation</vt:lpstr>
      <vt:lpstr>Mathematics Poster Presentation</vt:lpstr>
      <vt:lpstr>Mathematics Oral Presentation</vt:lpstr>
      <vt:lpstr>Microbiology Poster Presentation</vt:lpstr>
      <vt:lpstr>Microbiology Oral Presentation</vt:lpstr>
      <vt:lpstr>Physics and Astronomy Poster Presentation</vt:lpstr>
      <vt:lpstr>Physics and Astronomy Oral Presentation</vt:lpstr>
      <vt:lpstr>Physiology and Biochemistry Poster Presentation</vt:lpstr>
      <vt:lpstr>Physiology and Biochemistry Oral Presentation</vt:lpstr>
      <vt:lpstr>Science Education Poster Presentation</vt:lpstr>
      <vt:lpstr>Science Education Oral Presentation</vt:lpstr>
      <vt:lpstr>Social Science Anthropology/Psychology/Sociology Poster Presentation</vt:lpstr>
      <vt:lpstr>Social Science Anthropology/Psychology/Sociology Oral Presentation</vt:lpstr>
      <vt:lpstr>Zoology Poster Presentation</vt:lpstr>
      <vt:lpstr>Zoology Oral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Academy of Science</dc:title>
  <dc:creator>Windows User</dc:creator>
  <cp:lastModifiedBy>Windows User</cp:lastModifiedBy>
  <cp:revision>83</cp:revision>
  <dcterms:created xsi:type="dcterms:W3CDTF">2018-11-03T13:23:40Z</dcterms:created>
  <dcterms:modified xsi:type="dcterms:W3CDTF">2019-11-11T17:25:51Z</dcterms:modified>
</cp:coreProperties>
</file>