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33" r:id="rId2"/>
    <p:sldId id="257" r:id="rId3"/>
    <p:sldId id="302" r:id="rId4"/>
    <p:sldId id="303" r:id="rId5"/>
    <p:sldId id="304" r:id="rId6"/>
    <p:sldId id="309" r:id="rId7"/>
    <p:sldId id="310" r:id="rId8"/>
    <p:sldId id="270" r:id="rId9"/>
    <p:sldId id="295" r:id="rId10"/>
    <p:sldId id="296" r:id="rId11"/>
    <p:sldId id="297" r:id="rId12"/>
    <p:sldId id="298" r:id="rId13"/>
    <p:sldId id="264" r:id="rId14"/>
    <p:sldId id="334" r:id="rId15"/>
    <p:sldId id="335" r:id="rId16"/>
    <p:sldId id="33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1" d="100"/>
          <a:sy n="51" d="100"/>
        </p:scale>
        <p:origin x="-96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5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7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7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73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61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99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3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7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02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7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12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46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19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5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3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 2015 Annual Meeting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628900"/>
            <a:ext cx="3429000" cy="34290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447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83" y="557784"/>
            <a:ext cx="3851790" cy="57539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2781026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83" y="557784"/>
            <a:ext cx="3851789" cy="57539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8065924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83" y="557784"/>
            <a:ext cx="3851789" cy="575390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54096706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4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25451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305730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8116723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4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5389719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Presentations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Steely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1981786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314453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9663895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5549431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4412067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83" y="557784"/>
            <a:ext cx="3851793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5833880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83" y="557784"/>
            <a:ext cx="3851790" cy="575390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0210833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145</TotalTime>
  <Words>9</Words>
  <Application>Microsoft Office PowerPoint</Application>
  <PresentationFormat>Custom</PresentationFormat>
  <Paragraphs>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Organic</vt:lpstr>
      <vt:lpstr>KAS 2015 Annual Meeting</vt:lpstr>
      <vt:lpstr>Poster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</dc:title>
  <dc:creator>Noah Pittinger</dc:creator>
  <cp:lastModifiedBy>Amanda Fuller</cp:lastModifiedBy>
  <cp:revision>22</cp:revision>
  <dcterms:created xsi:type="dcterms:W3CDTF">2015-11-14T19:49:31Z</dcterms:created>
  <dcterms:modified xsi:type="dcterms:W3CDTF">2015-12-04T22:34:04Z</dcterms:modified>
</cp:coreProperties>
</file>