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33" r:id="rId2"/>
    <p:sldId id="257" r:id="rId3"/>
    <p:sldId id="282" r:id="rId4"/>
    <p:sldId id="283" r:id="rId5"/>
    <p:sldId id="285" r:id="rId6"/>
    <p:sldId id="286" r:id="rId7"/>
    <p:sldId id="288" r:id="rId8"/>
    <p:sldId id="289" r:id="rId9"/>
    <p:sldId id="290" r:id="rId10"/>
    <p:sldId id="291" r:id="rId11"/>
    <p:sldId id="299" r:id="rId12"/>
    <p:sldId id="300" r:id="rId13"/>
    <p:sldId id="301" r:id="rId14"/>
    <p:sldId id="334" r:id="rId15"/>
    <p:sldId id="33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1" d="100"/>
          <a:sy n="51" d="100"/>
        </p:scale>
        <p:origin x="-96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5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7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3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27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73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61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99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3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7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02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7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12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46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0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19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5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3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 2015 Annual Meeting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628900"/>
            <a:ext cx="3429000" cy="34290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447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6" y="557784"/>
            <a:ext cx="8595345" cy="575390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742392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85689209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566253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3632627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136359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15312200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Presentations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Steely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0" cy="57539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9368148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5" y="557784"/>
            <a:ext cx="8595348" cy="57539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95852632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5" y="557784"/>
            <a:ext cx="8595348" cy="57539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94812769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5" y="557784"/>
            <a:ext cx="8595348" cy="575391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2965036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5" y="557784"/>
            <a:ext cx="8595347" cy="575391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85986812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5" y="557784"/>
            <a:ext cx="8595347" cy="575390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4784349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6" y="557784"/>
            <a:ext cx="8595345" cy="575390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37697296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143</TotalTime>
  <Words>9</Words>
  <Application>Microsoft Office PowerPoint</Application>
  <PresentationFormat>Custom</PresentationFormat>
  <Paragraphs>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Organic</vt:lpstr>
      <vt:lpstr>KAS 2015 Annual Meeting</vt:lpstr>
      <vt:lpstr>Poster 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</dc:title>
  <dc:creator>Noah Pittinger</dc:creator>
  <cp:lastModifiedBy>Amanda Fuller</cp:lastModifiedBy>
  <cp:revision>22</cp:revision>
  <dcterms:created xsi:type="dcterms:W3CDTF">2015-11-14T19:49:31Z</dcterms:created>
  <dcterms:modified xsi:type="dcterms:W3CDTF">2015-12-04T22:33:54Z</dcterms:modified>
</cp:coreProperties>
</file>