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33" r:id="rId2"/>
    <p:sldId id="257" r:id="rId3"/>
    <p:sldId id="260" r:id="rId4"/>
    <p:sldId id="279" r:id="rId5"/>
    <p:sldId id="267" r:id="rId6"/>
    <p:sldId id="263" r:id="rId7"/>
    <p:sldId id="266" r:id="rId8"/>
    <p:sldId id="271" r:id="rId9"/>
    <p:sldId id="272" r:id="rId10"/>
    <p:sldId id="273" r:id="rId11"/>
    <p:sldId id="265" r:id="rId12"/>
    <p:sldId id="305" r:id="rId13"/>
    <p:sldId id="306" r:id="rId14"/>
    <p:sldId id="334" r:id="rId15"/>
    <p:sldId id="335" r:id="rId16"/>
    <p:sldId id="33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2" autoAdjust="0"/>
    <p:restoredTop sz="94660"/>
  </p:normalViewPr>
  <p:slideViewPr>
    <p:cSldViewPr snapToGrid="0">
      <p:cViewPr varScale="1">
        <p:scale>
          <a:sx n="52" d="100"/>
          <a:sy n="52" d="100"/>
        </p:scale>
        <p:origin x="-108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5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7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2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3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27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3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61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99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8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2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12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46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0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19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5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3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 2015 Annual Meeting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628900"/>
            <a:ext cx="3429000" cy="3429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47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4769558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564832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170210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431595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0137972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36291008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0" cy="57539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4576980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Presentations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Steely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57784"/>
            <a:ext cx="8595360" cy="57539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744587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4" y="557784"/>
            <a:ext cx="8595351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58838486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4904385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1246764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4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5219752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2560809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3" y="557784"/>
            <a:ext cx="8595353" cy="57539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54786351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144</TotalTime>
  <Words>9</Words>
  <Application>Microsoft Office PowerPoint</Application>
  <PresentationFormat>Custom</PresentationFormat>
  <Paragraphs>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Organic</vt:lpstr>
      <vt:lpstr>KAS 2015 Annual Meeting</vt:lpstr>
      <vt:lpstr>Poster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</dc:title>
  <dc:creator>Noah Pittinger</dc:creator>
  <cp:lastModifiedBy>Amanda Fuller</cp:lastModifiedBy>
  <cp:revision>22</cp:revision>
  <dcterms:created xsi:type="dcterms:W3CDTF">2015-11-14T19:49:31Z</dcterms:created>
  <dcterms:modified xsi:type="dcterms:W3CDTF">2015-12-04T22:33:48Z</dcterms:modified>
</cp:coreProperties>
</file>