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33" r:id="rId2"/>
    <p:sldId id="258" r:id="rId3"/>
    <p:sldId id="326" r:id="rId4"/>
    <p:sldId id="325" r:id="rId5"/>
    <p:sldId id="328" r:id="rId6"/>
    <p:sldId id="330" r:id="rId7"/>
    <p:sldId id="331" r:id="rId8"/>
    <p:sldId id="329" r:id="rId9"/>
    <p:sldId id="332" r:id="rId10"/>
    <p:sldId id="327" r:id="rId11"/>
    <p:sldId id="259" r:id="rId12"/>
    <p:sldId id="316" r:id="rId13"/>
    <p:sldId id="311" r:id="rId14"/>
    <p:sldId id="313" r:id="rId15"/>
    <p:sldId id="314" r:id="rId16"/>
    <p:sldId id="315" r:id="rId17"/>
    <p:sldId id="312" r:id="rId18"/>
    <p:sldId id="31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5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7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7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73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6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99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3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02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12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46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19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5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3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 2015 Annual Meeting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628900"/>
            <a:ext cx="3429000" cy="3429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47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1017298"/>
            <a:ext cx="8595353" cy="48348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796339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 Saturday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Griffin Hall</a:t>
            </a:r>
          </a:p>
        </p:txBody>
      </p:sp>
    </p:spTree>
    <p:extLst>
      <p:ext uri="{BB962C8B-B14F-4D97-AF65-F5344CB8AC3E}">
        <p14:creationId xmlns:p14="http://schemas.microsoft.com/office/powerpoint/2010/main" val="10836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952356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865301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8586002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8005275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2426170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141068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 2015 Annual Meeting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628900"/>
            <a:ext cx="3429000" cy="3429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29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at the Museum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Cincinnati Museum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1017298"/>
            <a:ext cx="8595353" cy="48348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632137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1017298"/>
            <a:ext cx="8595353" cy="48348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654919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1017298"/>
            <a:ext cx="8595353" cy="48348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771618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1017298"/>
            <a:ext cx="8595353" cy="48348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2812488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1017298"/>
            <a:ext cx="8595353" cy="48348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2733638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91" y="557784"/>
            <a:ext cx="3236573" cy="57539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242913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05" y="557784"/>
            <a:ext cx="8085948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7822492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146</TotalTime>
  <Words>22</Words>
  <Application>Microsoft Office PowerPoint</Application>
  <PresentationFormat>Custom</PresentationFormat>
  <Paragraphs>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Organic</vt:lpstr>
      <vt:lpstr>KAS 2015 Annual Meeting</vt:lpstr>
      <vt:lpstr>Night at the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KAS Saturday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KAS 2015 Annual Meeting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</dc:title>
  <dc:creator>Noah Pittinger</dc:creator>
  <cp:lastModifiedBy>Amanda Fuller</cp:lastModifiedBy>
  <cp:revision>19</cp:revision>
  <dcterms:created xsi:type="dcterms:W3CDTF">2015-11-14T19:49:31Z</dcterms:created>
  <dcterms:modified xsi:type="dcterms:W3CDTF">2015-12-04T21:54:02Z</dcterms:modified>
</cp:coreProperties>
</file>